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57" r:id="rId4"/>
    <p:sldId id="259" r:id="rId5"/>
    <p:sldId id="258" r:id="rId6"/>
    <p:sldId id="261" r:id="rId7"/>
    <p:sldId id="263" r:id="rId8"/>
    <p:sldId id="270" r:id="rId9"/>
    <p:sldId id="264" r:id="rId10"/>
    <p:sldId id="265" r:id="rId11"/>
    <p:sldId id="266" r:id="rId12"/>
    <p:sldId id="267" r:id="rId13"/>
    <p:sldId id="269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6" r:id="rId29"/>
    <p:sldId id="287" r:id="rId30"/>
    <p:sldId id="288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411FE06-AA24-45C8-9032-FB55135ABD99}" v="167" dt="2024-07-09T21:08:31.78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9" d="100"/>
          <a:sy n="79" d="100"/>
        </p:scale>
        <p:origin x="28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rk, Kiman" userId="cbc96cd9-263b-4246-9080-ed5152535b0e" providerId="ADAL" clId="{A411FE06-AA24-45C8-9032-FB55135ABD99}"/>
    <pc:docChg chg="undo custSel addSld delSld modSld sldOrd">
      <pc:chgData name="Park, Kiman" userId="cbc96cd9-263b-4246-9080-ed5152535b0e" providerId="ADAL" clId="{A411FE06-AA24-45C8-9032-FB55135ABD99}" dt="2024-07-09T21:08:31.783" v="1807"/>
      <pc:docMkLst>
        <pc:docMk/>
      </pc:docMkLst>
      <pc:sldChg chg="addSp delSp modSp mod">
        <pc:chgData name="Park, Kiman" userId="cbc96cd9-263b-4246-9080-ed5152535b0e" providerId="ADAL" clId="{A411FE06-AA24-45C8-9032-FB55135ABD99}" dt="2024-07-09T20:53:38.408" v="1621" actId="1076"/>
        <pc:sldMkLst>
          <pc:docMk/>
          <pc:sldMk cId="4051183156" sldId="256"/>
        </pc:sldMkLst>
        <pc:spChg chg="mod">
          <ac:chgData name="Park, Kiman" userId="cbc96cd9-263b-4246-9080-ed5152535b0e" providerId="ADAL" clId="{A411FE06-AA24-45C8-9032-FB55135ABD99}" dt="2024-07-09T20:53:11.730" v="1614" actId="1076"/>
          <ac:spMkLst>
            <pc:docMk/>
            <pc:sldMk cId="4051183156" sldId="256"/>
            <ac:spMk id="2" creationId="{55F8C93B-846C-C8A7-E005-702BD9D7F077}"/>
          </ac:spMkLst>
        </pc:spChg>
        <pc:spChg chg="mod">
          <ac:chgData name="Park, Kiman" userId="cbc96cd9-263b-4246-9080-ed5152535b0e" providerId="ADAL" clId="{A411FE06-AA24-45C8-9032-FB55135ABD99}" dt="2024-07-09T20:53:38.408" v="1621" actId="1076"/>
          <ac:spMkLst>
            <pc:docMk/>
            <pc:sldMk cId="4051183156" sldId="256"/>
            <ac:spMk id="3" creationId="{45D51CE4-3ED0-2C16-E992-218A11C74C15}"/>
          </ac:spMkLst>
        </pc:spChg>
        <pc:picChg chg="mod">
          <ac:chgData name="Park, Kiman" userId="cbc96cd9-263b-4246-9080-ed5152535b0e" providerId="ADAL" clId="{A411FE06-AA24-45C8-9032-FB55135ABD99}" dt="2024-07-09T20:52:41.873" v="1597" actId="1076"/>
          <ac:picMkLst>
            <pc:docMk/>
            <pc:sldMk cId="4051183156" sldId="256"/>
            <ac:picMk id="7" creationId="{81636509-7D14-8403-7AFB-A9E2DB37D00D}"/>
          </ac:picMkLst>
        </pc:picChg>
        <pc:picChg chg="add mod ord">
          <ac:chgData name="Park, Kiman" userId="cbc96cd9-263b-4246-9080-ed5152535b0e" providerId="ADAL" clId="{A411FE06-AA24-45C8-9032-FB55135ABD99}" dt="2024-07-09T20:53:06.219" v="1611" actId="167"/>
          <ac:picMkLst>
            <pc:docMk/>
            <pc:sldMk cId="4051183156" sldId="256"/>
            <ac:picMk id="10" creationId="{95D83528-4AD8-0438-D0C8-8F5549107ACD}"/>
          </ac:picMkLst>
        </pc:picChg>
        <pc:picChg chg="add mod ord">
          <ac:chgData name="Park, Kiman" userId="cbc96cd9-263b-4246-9080-ed5152535b0e" providerId="ADAL" clId="{A411FE06-AA24-45C8-9032-FB55135ABD99}" dt="2024-07-09T20:53:26.831" v="1620" actId="167"/>
          <ac:picMkLst>
            <pc:docMk/>
            <pc:sldMk cId="4051183156" sldId="256"/>
            <ac:picMk id="11" creationId="{9B662BE1-ABDD-3C26-980A-A64430FF6F21}"/>
          </ac:picMkLst>
        </pc:picChg>
        <pc:picChg chg="add del mod">
          <ac:chgData name="Park, Kiman" userId="cbc96cd9-263b-4246-9080-ed5152535b0e" providerId="ADAL" clId="{A411FE06-AA24-45C8-9032-FB55135ABD99}" dt="2024-07-09T20:53:09.051" v="1613" actId="1076"/>
          <ac:picMkLst>
            <pc:docMk/>
            <pc:sldMk cId="4051183156" sldId="256"/>
            <ac:picMk id="1030" creationId="{8C5D67C3-C9E0-2729-C5B4-B59DC5905AC5}"/>
          </ac:picMkLst>
        </pc:picChg>
      </pc:sldChg>
      <pc:sldChg chg="modAnim">
        <pc:chgData name="Park, Kiman" userId="cbc96cd9-263b-4246-9080-ed5152535b0e" providerId="ADAL" clId="{A411FE06-AA24-45C8-9032-FB55135ABD99}" dt="2024-07-09T21:04:21.088" v="1723"/>
        <pc:sldMkLst>
          <pc:docMk/>
          <pc:sldMk cId="1921645695" sldId="257"/>
        </pc:sldMkLst>
      </pc:sldChg>
      <pc:sldChg chg="modAnim">
        <pc:chgData name="Park, Kiman" userId="cbc96cd9-263b-4246-9080-ed5152535b0e" providerId="ADAL" clId="{A411FE06-AA24-45C8-9032-FB55135ABD99}" dt="2024-07-09T21:04:27.740" v="1727"/>
        <pc:sldMkLst>
          <pc:docMk/>
          <pc:sldMk cId="1183998108" sldId="258"/>
        </pc:sldMkLst>
      </pc:sldChg>
      <pc:sldChg chg="modAnim">
        <pc:chgData name="Park, Kiman" userId="cbc96cd9-263b-4246-9080-ed5152535b0e" providerId="ADAL" clId="{A411FE06-AA24-45C8-9032-FB55135ABD99}" dt="2024-07-09T21:04:24.453" v="1725"/>
        <pc:sldMkLst>
          <pc:docMk/>
          <pc:sldMk cId="4100725645" sldId="259"/>
        </pc:sldMkLst>
      </pc:sldChg>
      <pc:sldChg chg="addSp modSp mod modAnim">
        <pc:chgData name="Park, Kiman" userId="cbc96cd9-263b-4246-9080-ed5152535b0e" providerId="ADAL" clId="{A411FE06-AA24-45C8-9032-FB55135ABD99}" dt="2024-07-09T21:04:17.193" v="1721"/>
        <pc:sldMkLst>
          <pc:docMk/>
          <pc:sldMk cId="3818533127" sldId="260"/>
        </pc:sldMkLst>
        <pc:spChg chg="mod">
          <ac:chgData name="Park, Kiman" userId="cbc96cd9-263b-4246-9080-ed5152535b0e" providerId="ADAL" clId="{A411FE06-AA24-45C8-9032-FB55135ABD99}" dt="2024-07-09T19:23:46.374" v="10" actId="14100"/>
          <ac:spMkLst>
            <pc:docMk/>
            <pc:sldMk cId="3818533127" sldId="260"/>
            <ac:spMk id="5" creationId="{37916095-CA4A-AFDC-01A0-7B4377612879}"/>
          </ac:spMkLst>
        </pc:spChg>
        <pc:spChg chg="add mod">
          <ac:chgData name="Park, Kiman" userId="cbc96cd9-263b-4246-9080-ed5152535b0e" providerId="ADAL" clId="{A411FE06-AA24-45C8-9032-FB55135ABD99}" dt="2024-07-09T19:23:43.013" v="9" actId="1076"/>
          <ac:spMkLst>
            <pc:docMk/>
            <pc:sldMk cId="3818533127" sldId="260"/>
            <ac:spMk id="15" creationId="{1464AEDC-8747-42A3-E0F9-9E8052C45695}"/>
          </ac:spMkLst>
        </pc:spChg>
        <pc:picChg chg="add mod">
          <ac:chgData name="Park, Kiman" userId="cbc96cd9-263b-4246-9080-ed5152535b0e" providerId="ADAL" clId="{A411FE06-AA24-45C8-9032-FB55135ABD99}" dt="2024-07-09T19:23:49.075" v="11" actId="1076"/>
          <ac:picMkLst>
            <pc:docMk/>
            <pc:sldMk cId="3818533127" sldId="260"/>
            <ac:picMk id="13" creationId="{8B047350-F97B-16A5-9C2E-AB08CBC983F1}"/>
          </ac:picMkLst>
        </pc:picChg>
      </pc:sldChg>
      <pc:sldChg chg="modAnim">
        <pc:chgData name="Park, Kiman" userId="cbc96cd9-263b-4246-9080-ed5152535b0e" providerId="ADAL" clId="{A411FE06-AA24-45C8-9032-FB55135ABD99}" dt="2024-07-09T21:04:49.769" v="1733"/>
        <pc:sldMkLst>
          <pc:docMk/>
          <pc:sldMk cId="3441366397" sldId="261"/>
        </pc:sldMkLst>
      </pc:sldChg>
      <pc:sldChg chg="new del">
        <pc:chgData name="Park, Kiman" userId="cbc96cd9-263b-4246-9080-ed5152535b0e" providerId="ADAL" clId="{A411FE06-AA24-45C8-9032-FB55135ABD99}" dt="2024-07-09T19:29:39.631" v="14" actId="47"/>
        <pc:sldMkLst>
          <pc:docMk/>
          <pc:sldMk cId="3725031747" sldId="262"/>
        </pc:sldMkLst>
      </pc:sldChg>
      <pc:sldChg chg="addSp delSp modSp add mod modAnim">
        <pc:chgData name="Park, Kiman" userId="cbc96cd9-263b-4246-9080-ed5152535b0e" providerId="ADAL" clId="{A411FE06-AA24-45C8-9032-FB55135ABD99}" dt="2024-07-09T21:04:58.705" v="1736"/>
        <pc:sldMkLst>
          <pc:docMk/>
          <pc:sldMk cId="2406680114" sldId="263"/>
        </pc:sldMkLst>
        <pc:spChg chg="add del mod">
          <ac:chgData name="Park, Kiman" userId="cbc96cd9-263b-4246-9080-ed5152535b0e" providerId="ADAL" clId="{A411FE06-AA24-45C8-9032-FB55135ABD99}" dt="2024-07-09T19:30:37.620" v="54" actId="20577"/>
          <ac:spMkLst>
            <pc:docMk/>
            <pc:sldMk cId="2406680114" sldId="263"/>
            <ac:spMk id="2" creationId="{04E90C55-D5C3-C6C1-F6BD-5CEB6B7371A0}"/>
          </ac:spMkLst>
        </pc:spChg>
        <pc:spChg chg="del">
          <ac:chgData name="Park, Kiman" userId="cbc96cd9-263b-4246-9080-ed5152535b0e" providerId="ADAL" clId="{A411FE06-AA24-45C8-9032-FB55135ABD99}" dt="2024-07-09T19:29:44.745" v="15" actId="478"/>
          <ac:spMkLst>
            <pc:docMk/>
            <pc:sldMk cId="2406680114" sldId="263"/>
            <ac:spMk id="3" creationId="{0A96F030-E218-93FB-39B2-23EE1ED76594}"/>
          </ac:spMkLst>
        </pc:spChg>
        <pc:spChg chg="del">
          <ac:chgData name="Park, Kiman" userId="cbc96cd9-263b-4246-9080-ed5152535b0e" providerId="ADAL" clId="{A411FE06-AA24-45C8-9032-FB55135ABD99}" dt="2024-07-09T19:29:44.745" v="15" actId="478"/>
          <ac:spMkLst>
            <pc:docMk/>
            <pc:sldMk cId="2406680114" sldId="263"/>
            <ac:spMk id="4" creationId="{0401290F-3012-7AA4-E721-F2F25E167BA5}"/>
          </ac:spMkLst>
        </pc:spChg>
        <pc:spChg chg="del">
          <ac:chgData name="Park, Kiman" userId="cbc96cd9-263b-4246-9080-ed5152535b0e" providerId="ADAL" clId="{A411FE06-AA24-45C8-9032-FB55135ABD99}" dt="2024-07-09T19:29:44.745" v="15" actId="478"/>
          <ac:spMkLst>
            <pc:docMk/>
            <pc:sldMk cId="2406680114" sldId="263"/>
            <ac:spMk id="5" creationId="{E4AC3FE0-A202-1B18-B056-6CB17B2F223C}"/>
          </ac:spMkLst>
        </pc:spChg>
        <pc:spChg chg="add del">
          <ac:chgData name="Park, Kiman" userId="cbc96cd9-263b-4246-9080-ed5152535b0e" providerId="ADAL" clId="{A411FE06-AA24-45C8-9032-FB55135ABD99}" dt="2024-07-09T19:29:56.207" v="22" actId="478"/>
          <ac:spMkLst>
            <pc:docMk/>
            <pc:sldMk cId="2406680114" sldId="263"/>
            <ac:spMk id="6" creationId="{A167B8F9-7784-F92E-AD3B-5F082D41991B}"/>
          </ac:spMkLst>
        </pc:spChg>
        <pc:spChg chg="del">
          <ac:chgData name="Park, Kiman" userId="cbc96cd9-263b-4246-9080-ed5152535b0e" providerId="ADAL" clId="{A411FE06-AA24-45C8-9032-FB55135ABD99}" dt="2024-07-09T19:29:44.745" v="15" actId="478"/>
          <ac:spMkLst>
            <pc:docMk/>
            <pc:sldMk cId="2406680114" sldId="263"/>
            <ac:spMk id="7" creationId="{8B644CAB-5377-B1AD-3698-FC640A147F8B}"/>
          </ac:spMkLst>
        </pc:spChg>
        <pc:spChg chg="add mod">
          <ac:chgData name="Park, Kiman" userId="cbc96cd9-263b-4246-9080-ed5152535b0e" providerId="ADAL" clId="{A411FE06-AA24-45C8-9032-FB55135ABD99}" dt="2024-07-09T19:29:53.766" v="20" actId="478"/>
          <ac:spMkLst>
            <pc:docMk/>
            <pc:sldMk cId="2406680114" sldId="263"/>
            <ac:spMk id="8" creationId="{E86AD8DD-2080-28EF-4F56-DFC7A45A2463}"/>
          </ac:spMkLst>
        </pc:spChg>
        <pc:spChg chg="del">
          <ac:chgData name="Park, Kiman" userId="cbc96cd9-263b-4246-9080-ed5152535b0e" providerId="ADAL" clId="{A411FE06-AA24-45C8-9032-FB55135ABD99}" dt="2024-07-09T19:29:44.745" v="15" actId="478"/>
          <ac:spMkLst>
            <pc:docMk/>
            <pc:sldMk cId="2406680114" sldId="263"/>
            <ac:spMk id="11" creationId="{6774DAD7-1381-5D9D-E56D-46C6AE228B6B}"/>
          </ac:spMkLst>
        </pc:spChg>
        <pc:spChg chg="del">
          <ac:chgData name="Park, Kiman" userId="cbc96cd9-263b-4246-9080-ed5152535b0e" providerId="ADAL" clId="{A411FE06-AA24-45C8-9032-FB55135ABD99}" dt="2024-07-09T19:29:44.745" v="15" actId="478"/>
          <ac:spMkLst>
            <pc:docMk/>
            <pc:sldMk cId="2406680114" sldId="263"/>
            <ac:spMk id="12" creationId="{B24D0807-9403-C3F1-692C-5BDF72DC7C96}"/>
          </ac:spMkLst>
        </pc:spChg>
        <pc:spChg chg="del">
          <ac:chgData name="Park, Kiman" userId="cbc96cd9-263b-4246-9080-ed5152535b0e" providerId="ADAL" clId="{A411FE06-AA24-45C8-9032-FB55135ABD99}" dt="2024-07-09T19:29:44.745" v="15" actId="478"/>
          <ac:spMkLst>
            <pc:docMk/>
            <pc:sldMk cId="2406680114" sldId="263"/>
            <ac:spMk id="13" creationId="{A9B184A0-0672-80F6-4AF9-1FBC058F5266}"/>
          </ac:spMkLst>
        </pc:spChg>
        <pc:spChg chg="add del">
          <ac:chgData name="Park, Kiman" userId="cbc96cd9-263b-4246-9080-ed5152535b0e" providerId="ADAL" clId="{A411FE06-AA24-45C8-9032-FB55135ABD99}" dt="2024-07-09T19:30:02.277" v="24" actId="478"/>
          <ac:spMkLst>
            <pc:docMk/>
            <pc:sldMk cId="2406680114" sldId="263"/>
            <ac:spMk id="14" creationId="{A7DC8974-8D9B-210C-7DA5-D623EE48968F}"/>
          </ac:spMkLst>
        </pc:spChg>
        <pc:spChg chg="add mod">
          <ac:chgData name="Park, Kiman" userId="cbc96cd9-263b-4246-9080-ed5152535b0e" providerId="ADAL" clId="{A411FE06-AA24-45C8-9032-FB55135ABD99}" dt="2024-07-09T19:35:15.740" v="453" actId="1076"/>
          <ac:spMkLst>
            <pc:docMk/>
            <pc:sldMk cId="2406680114" sldId="263"/>
            <ac:spMk id="15" creationId="{35B678A5-21E0-5C6F-E4A8-7A75D1863965}"/>
          </ac:spMkLst>
        </pc:spChg>
        <pc:spChg chg="add mod">
          <ac:chgData name="Park, Kiman" userId="cbc96cd9-263b-4246-9080-ed5152535b0e" providerId="ADAL" clId="{A411FE06-AA24-45C8-9032-FB55135ABD99}" dt="2024-07-09T19:48:44.503" v="519" actId="14100"/>
          <ac:spMkLst>
            <pc:docMk/>
            <pc:sldMk cId="2406680114" sldId="263"/>
            <ac:spMk id="16" creationId="{6A41537F-9B62-BD44-2C25-43CDB001F06F}"/>
          </ac:spMkLst>
        </pc:spChg>
        <pc:picChg chg="del">
          <ac:chgData name="Park, Kiman" userId="cbc96cd9-263b-4246-9080-ed5152535b0e" providerId="ADAL" clId="{A411FE06-AA24-45C8-9032-FB55135ABD99}" dt="2024-07-09T19:29:44.745" v="15" actId="478"/>
          <ac:picMkLst>
            <pc:docMk/>
            <pc:sldMk cId="2406680114" sldId="263"/>
            <ac:picMk id="9" creationId="{C361947D-50CF-04EF-E626-B0DD9BEE201F}"/>
          </ac:picMkLst>
        </pc:picChg>
        <pc:picChg chg="del">
          <ac:chgData name="Park, Kiman" userId="cbc96cd9-263b-4246-9080-ed5152535b0e" providerId="ADAL" clId="{A411FE06-AA24-45C8-9032-FB55135ABD99}" dt="2024-07-09T19:29:44.745" v="15" actId="478"/>
          <ac:picMkLst>
            <pc:docMk/>
            <pc:sldMk cId="2406680114" sldId="263"/>
            <ac:picMk id="10" creationId="{27FB096A-642D-A8DF-46C6-B7CA7234E586}"/>
          </ac:picMkLst>
        </pc:picChg>
        <pc:picChg chg="add mod">
          <ac:chgData name="Park, Kiman" userId="cbc96cd9-263b-4246-9080-ed5152535b0e" providerId="ADAL" clId="{A411FE06-AA24-45C8-9032-FB55135ABD99}" dt="2024-07-09T19:30:14.660" v="28" actId="1076"/>
          <ac:picMkLst>
            <pc:docMk/>
            <pc:sldMk cId="2406680114" sldId="263"/>
            <ac:picMk id="2054" creationId="{2F517880-6EEB-1B67-7FC6-5AF7377D318F}"/>
          </ac:picMkLst>
        </pc:picChg>
        <pc:picChg chg="add mod">
          <ac:chgData name="Park, Kiman" userId="cbc96cd9-263b-4246-9080-ed5152535b0e" providerId="ADAL" clId="{A411FE06-AA24-45C8-9032-FB55135ABD99}" dt="2024-07-09T19:36:05.673" v="457" actId="14100"/>
          <ac:picMkLst>
            <pc:docMk/>
            <pc:sldMk cId="2406680114" sldId="263"/>
            <ac:picMk id="2056" creationId="{F6BAA1BD-BF42-616F-A938-4CD3591F36D2}"/>
          </ac:picMkLst>
        </pc:picChg>
      </pc:sldChg>
      <pc:sldChg chg="addSp delSp modSp add mod modAnim">
        <pc:chgData name="Park, Kiman" userId="cbc96cd9-263b-4246-9080-ed5152535b0e" providerId="ADAL" clId="{A411FE06-AA24-45C8-9032-FB55135ABD99}" dt="2024-07-09T21:05:10.062" v="1739"/>
        <pc:sldMkLst>
          <pc:docMk/>
          <pc:sldMk cId="2351470807" sldId="264"/>
        </pc:sldMkLst>
        <pc:spChg chg="mod">
          <ac:chgData name="Park, Kiman" userId="cbc96cd9-263b-4246-9080-ed5152535b0e" providerId="ADAL" clId="{A411FE06-AA24-45C8-9032-FB55135ABD99}" dt="2024-07-09T19:49:21.187" v="534" actId="20577"/>
          <ac:spMkLst>
            <pc:docMk/>
            <pc:sldMk cId="2351470807" sldId="264"/>
            <ac:spMk id="2" creationId="{04E90C55-D5C3-C6C1-F6BD-5CEB6B7371A0}"/>
          </ac:spMkLst>
        </pc:spChg>
        <pc:spChg chg="add mod">
          <ac:chgData name="Park, Kiman" userId="cbc96cd9-263b-4246-9080-ed5152535b0e" providerId="ADAL" clId="{A411FE06-AA24-45C8-9032-FB55135ABD99}" dt="2024-07-09T19:48:53.714" v="520" actId="1076"/>
          <ac:spMkLst>
            <pc:docMk/>
            <pc:sldMk cId="2351470807" sldId="264"/>
            <ac:spMk id="5" creationId="{0B52C449-9559-074D-B141-978B252A84D6}"/>
          </ac:spMkLst>
        </pc:spChg>
        <pc:spChg chg="add mod">
          <ac:chgData name="Park, Kiman" userId="cbc96cd9-263b-4246-9080-ed5152535b0e" providerId="ADAL" clId="{A411FE06-AA24-45C8-9032-FB55135ABD99}" dt="2024-07-09T19:43:25.044" v="479" actId="1076"/>
          <ac:spMkLst>
            <pc:docMk/>
            <pc:sldMk cId="2351470807" sldId="264"/>
            <ac:spMk id="7" creationId="{85A8A1FD-0920-8629-10BE-0B2AA4CFC773}"/>
          </ac:spMkLst>
        </pc:spChg>
        <pc:spChg chg="del">
          <ac:chgData name="Park, Kiman" userId="cbc96cd9-263b-4246-9080-ed5152535b0e" providerId="ADAL" clId="{A411FE06-AA24-45C8-9032-FB55135ABD99}" dt="2024-07-09T19:36:11.971" v="461" actId="478"/>
          <ac:spMkLst>
            <pc:docMk/>
            <pc:sldMk cId="2351470807" sldId="264"/>
            <ac:spMk id="15" creationId="{35B678A5-21E0-5C6F-E4A8-7A75D1863965}"/>
          </ac:spMkLst>
        </pc:spChg>
        <pc:picChg chg="add mod">
          <ac:chgData name="Park, Kiman" userId="cbc96cd9-263b-4246-9080-ed5152535b0e" providerId="ADAL" clId="{A411FE06-AA24-45C8-9032-FB55135ABD99}" dt="2024-07-09T19:48:53.714" v="520" actId="1076"/>
          <ac:picMkLst>
            <pc:docMk/>
            <pc:sldMk cId="2351470807" sldId="264"/>
            <ac:picMk id="4" creationId="{45F85C4A-6EE7-CC46-A80F-81E64EEA4D79}"/>
          </ac:picMkLst>
        </pc:picChg>
        <pc:picChg chg="add mod">
          <ac:chgData name="Park, Kiman" userId="cbc96cd9-263b-4246-9080-ed5152535b0e" providerId="ADAL" clId="{A411FE06-AA24-45C8-9032-FB55135ABD99}" dt="2024-07-09T19:43:44.245" v="484" actId="1076"/>
          <ac:picMkLst>
            <pc:docMk/>
            <pc:sldMk cId="2351470807" sldId="264"/>
            <ac:picMk id="9" creationId="{4D9BCD0E-994C-DD6C-CA32-975AF033C26F}"/>
          </ac:picMkLst>
        </pc:picChg>
        <pc:picChg chg="add del">
          <ac:chgData name="Park, Kiman" userId="cbc96cd9-263b-4246-9080-ed5152535b0e" providerId="ADAL" clId="{A411FE06-AA24-45C8-9032-FB55135ABD99}" dt="2024-07-09T19:48:15.040" v="515" actId="478"/>
          <ac:picMkLst>
            <pc:docMk/>
            <pc:sldMk cId="2351470807" sldId="264"/>
            <ac:picMk id="11" creationId="{308F7D09-EBD3-D767-39B5-13415C9FA8A2}"/>
          </ac:picMkLst>
        </pc:picChg>
        <pc:picChg chg="del">
          <ac:chgData name="Park, Kiman" userId="cbc96cd9-263b-4246-9080-ed5152535b0e" providerId="ADAL" clId="{A411FE06-AA24-45C8-9032-FB55135ABD99}" dt="2024-07-09T19:36:10.247" v="459" actId="478"/>
          <ac:picMkLst>
            <pc:docMk/>
            <pc:sldMk cId="2351470807" sldId="264"/>
            <ac:picMk id="2054" creationId="{2F517880-6EEB-1B67-7FC6-5AF7377D318F}"/>
          </ac:picMkLst>
        </pc:picChg>
        <pc:picChg chg="del">
          <ac:chgData name="Park, Kiman" userId="cbc96cd9-263b-4246-9080-ed5152535b0e" providerId="ADAL" clId="{A411FE06-AA24-45C8-9032-FB55135ABD99}" dt="2024-07-09T19:36:10.693" v="460" actId="478"/>
          <ac:picMkLst>
            <pc:docMk/>
            <pc:sldMk cId="2351470807" sldId="264"/>
            <ac:picMk id="2056" creationId="{F6BAA1BD-BF42-616F-A938-4CD3591F36D2}"/>
          </ac:picMkLst>
        </pc:picChg>
      </pc:sldChg>
      <pc:sldChg chg="addSp delSp modSp add mod modAnim">
        <pc:chgData name="Park, Kiman" userId="cbc96cd9-263b-4246-9080-ed5152535b0e" providerId="ADAL" clId="{A411FE06-AA24-45C8-9032-FB55135ABD99}" dt="2024-07-09T21:05:17.915" v="1742"/>
        <pc:sldMkLst>
          <pc:docMk/>
          <pc:sldMk cId="3365960842" sldId="265"/>
        </pc:sldMkLst>
        <pc:spChg chg="mod">
          <ac:chgData name="Park, Kiman" userId="cbc96cd9-263b-4246-9080-ed5152535b0e" providerId="ADAL" clId="{A411FE06-AA24-45C8-9032-FB55135ABD99}" dt="2024-07-09T19:49:29.909" v="553" actId="20577"/>
          <ac:spMkLst>
            <pc:docMk/>
            <pc:sldMk cId="3365960842" sldId="265"/>
            <ac:spMk id="2" creationId="{04E90C55-D5C3-C6C1-F6BD-5CEB6B7371A0}"/>
          </ac:spMkLst>
        </pc:spChg>
        <pc:spChg chg="add mod">
          <ac:chgData name="Park, Kiman" userId="cbc96cd9-263b-4246-9080-ed5152535b0e" providerId="ADAL" clId="{A411FE06-AA24-45C8-9032-FB55135ABD99}" dt="2024-07-09T19:45:23.816" v="514" actId="1036"/>
          <ac:spMkLst>
            <pc:docMk/>
            <pc:sldMk cId="3365960842" sldId="265"/>
            <ac:spMk id="3" creationId="{B75AB3C6-DD9B-DBD0-5277-0FC9BED49BEC}"/>
          </ac:spMkLst>
        </pc:spChg>
        <pc:spChg chg="del">
          <ac:chgData name="Park, Kiman" userId="cbc96cd9-263b-4246-9080-ed5152535b0e" providerId="ADAL" clId="{A411FE06-AA24-45C8-9032-FB55135ABD99}" dt="2024-07-09T19:44:28.828" v="489" actId="478"/>
          <ac:spMkLst>
            <pc:docMk/>
            <pc:sldMk cId="3365960842" sldId="265"/>
            <ac:spMk id="5" creationId="{0B52C449-9559-074D-B141-978B252A84D6}"/>
          </ac:spMkLst>
        </pc:spChg>
        <pc:spChg chg="add mod">
          <ac:chgData name="Park, Kiman" userId="cbc96cd9-263b-4246-9080-ed5152535b0e" providerId="ADAL" clId="{A411FE06-AA24-45C8-9032-FB55135ABD99}" dt="2024-07-09T19:45:19.900" v="512" actId="208"/>
          <ac:spMkLst>
            <pc:docMk/>
            <pc:sldMk cId="3365960842" sldId="265"/>
            <ac:spMk id="6" creationId="{FCA08C6B-0770-63FB-6DA6-296F77F3075D}"/>
          </ac:spMkLst>
        </pc:spChg>
        <pc:spChg chg="del">
          <ac:chgData name="Park, Kiman" userId="cbc96cd9-263b-4246-9080-ed5152535b0e" providerId="ADAL" clId="{A411FE06-AA24-45C8-9032-FB55135ABD99}" dt="2024-07-09T20:13:18.516" v="949" actId="478"/>
          <ac:spMkLst>
            <pc:docMk/>
            <pc:sldMk cId="3365960842" sldId="265"/>
            <ac:spMk id="7" creationId="{85A8A1FD-0920-8629-10BE-0B2AA4CFC773}"/>
          </ac:spMkLst>
        </pc:spChg>
        <pc:spChg chg="add del mod">
          <ac:chgData name="Park, Kiman" userId="cbc96cd9-263b-4246-9080-ed5152535b0e" providerId="ADAL" clId="{A411FE06-AA24-45C8-9032-FB55135ABD99}" dt="2024-07-09T20:07:00.073" v="806" actId="478"/>
          <ac:spMkLst>
            <pc:docMk/>
            <pc:sldMk cId="3365960842" sldId="265"/>
            <ac:spMk id="8" creationId="{43DE6C41-B090-4539-78E6-137655A825CE}"/>
          </ac:spMkLst>
        </pc:spChg>
        <pc:picChg chg="del">
          <ac:chgData name="Park, Kiman" userId="cbc96cd9-263b-4246-9080-ed5152535b0e" providerId="ADAL" clId="{A411FE06-AA24-45C8-9032-FB55135ABD99}" dt="2024-07-09T19:44:28.828" v="489" actId="478"/>
          <ac:picMkLst>
            <pc:docMk/>
            <pc:sldMk cId="3365960842" sldId="265"/>
            <ac:picMk id="4" creationId="{45F85C4A-6EE7-CC46-A80F-81E64EEA4D79}"/>
          </ac:picMkLst>
        </pc:picChg>
        <pc:picChg chg="del">
          <ac:chgData name="Park, Kiman" userId="cbc96cd9-263b-4246-9080-ed5152535b0e" providerId="ADAL" clId="{A411FE06-AA24-45C8-9032-FB55135ABD99}" dt="2024-07-09T19:44:28.828" v="489" actId="478"/>
          <ac:picMkLst>
            <pc:docMk/>
            <pc:sldMk cId="3365960842" sldId="265"/>
            <ac:picMk id="9" creationId="{4D9BCD0E-994C-DD6C-CA32-975AF033C26F}"/>
          </ac:picMkLst>
        </pc:picChg>
        <pc:picChg chg="mod">
          <ac:chgData name="Park, Kiman" userId="cbc96cd9-263b-4246-9080-ed5152535b0e" providerId="ADAL" clId="{A411FE06-AA24-45C8-9032-FB55135ABD99}" dt="2024-07-09T19:44:33.103" v="491" actId="1076"/>
          <ac:picMkLst>
            <pc:docMk/>
            <pc:sldMk cId="3365960842" sldId="265"/>
            <ac:picMk id="11" creationId="{308F7D09-EBD3-D767-39B5-13415C9FA8A2}"/>
          </ac:picMkLst>
        </pc:picChg>
      </pc:sldChg>
      <pc:sldChg chg="addSp delSp modSp add mod modAnim">
        <pc:chgData name="Park, Kiman" userId="cbc96cd9-263b-4246-9080-ed5152535b0e" providerId="ADAL" clId="{A411FE06-AA24-45C8-9032-FB55135ABD99}" dt="2024-07-09T21:05:22.006" v="1744"/>
        <pc:sldMkLst>
          <pc:docMk/>
          <pc:sldMk cId="1576055002" sldId="266"/>
        </pc:sldMkLst>
        <pc:spChg chg="mod">
          <ac:chgData name="Park, Kiman" userId="cbc96cd9-263b-4246-9080-ed5152535b0e" providerId="ADAL" clId="{A411FE06-AA24-45C8-9032-FB55135ABD99}" dt="2024-07-09T19:50:43.512" v="600" actId="20577"/>
          <ac:spMkLst>
            <pc:docMk/>
            <pc:sldMk cId="1576055002" sldId="266"/>
            <ac:spMk id="2" creationId="{04E90C55-D5C3-C6C1-F6BD-5CEB6B7371A0}"/>
          </ac:spMkLst>
        </pc:spChg>
        <pc:spChg chg="del">
          <ac:chgData name="Park, Kiman" userId="cbc96cd9-263b-4246-9080-ed5152535b0e" providerId="ADAL" clId="{A411FE06-AA24-45C8-9032-FB55135ABD99}" dt="2024-07-09T19:49:10.831" v="525" actId="478"/>
          <ac:spMkLst>
            <pc:docMk/>
            <pc:sldMk cId="1576055002" sldId="266"/>
            <ac:spMk id="3" creationId="{B75AB3C6-DD9B-DBD0-5277-0FC9BED49BEC}"/>
          </ac:spMkLst>
        </pc:spChg>
        <pc:spChg chg="del">
          <ac:chgData name="Park, Kiman" userId="cbc96cd9-263b-4246-9080-ed5152535b0e" providerId="ADAL" clId="{A411FE06-AA24-45C8-9032-FB55135ABD99}" dt="2024-07-09T19:49:10.831" v="525" actId="478"/>
          <ac:spMkLst>
            <pc:docMk/>
            <pc:sldMk cId="1576055002" sldId="266"/>
            <ac:spMk id="6" creationId="{FCA08C6B-0770-63FB-6DA6-296F77F3075D}"/>
          </ac:spMkLst>
        </pc:spChg>
        <pc:spChg chg="del">
          <ac:chgData name="Park, Kiman" userId="cbc96cd9-263b-4246-9080-ed5152535b0e" providerId="ADAL" clId="{A411FE06-AA24-45C8-9032-FB55135ABD99}" dt="2024-07-09T20:13:16.436" v="948" actId="478"/>
          <ac:spMkLst>
            <pc:docMk/>
            <pc:sldMk cId="1576055002" sldId="266"/>
            <ac:spMk id="7" creationId="{85A8A1FD-0920-8629-10BE-0B2AA4CFC773}"/>
          </ac:spMkLst>
        </pc:spChg>
        <pc:spChg chg="del">
          <ac:chgData name="Park, Kiman" userId="cbc96cd9-263b-4246-9080-ed5152535b0e" providerId="ADAL" clId="{A411FE06-AA24-45C8-9032-FB55135ABD99}" dt="2024-07-09T19:49:10.831" v="525" actId="478"/>
          <ac:spMkLst>
            <pc:docMk/>
            <pc:sldMk cId="1576055002" sldId="266"/>
            <ac:spMk id="8" creationId="{43DE6C41-B090-4539-78E6-137655A825CE}"/>
          </ac:spMkLst>
        </pc:spChg>
        <pc:picChg chg="add mod ord">
          <ac:chgData name="Park, Kiman" userId="cbc96cd9-263b-4246-9080-ed5152535b0e" providerId="ADAL" clId="{A411FE06-AA24-45C8-9032-FB55135ABD99}" dt="2024-07-09T19:50:00.510" v="562" actId="1076"/>
          <ac:picMkLst>
            <pc:docMk/>
            <pc:sldMk cId="1576055002" sldId="266"/>
            <ac:picMk id="4" creationId="{9467C364-C958-9A42-F00E-3D3EC947B02E}"/>
          </ac:picMkLst>
        </pc:picChg>
        <pc:picChg chg="add mod">
          <ac:chgData name="Park, Kiman" userId="cbc96cd9-263b-4246-9080-ed5152535b0e" providerId="ADAL" clId="{A411FE06-AA24-45C8-9032-FB55135ABD99}" dt="2024-07-09T19:49:56.547" v="560" actId="1076"/>
          <ac:picMkLst>
            <pc:docMk/>
            <pc:sldMk cId="1576055002" sldId="266"/>
            <ac:picMk id="5" creationId="{1F9A7BC3-352C-FF71-2AA1-0A7E9AC88C68}"/>
          </ac:picMkLst>
        </pc:picChg>
        <pc:picChg chg="add del">
          <ac:chgData name="Park, Kiman" userId="cbc96cd9-263b-4246-9080-ed5152535b0e" providerId="ADAL" clId="{A411FE06-AA24-45C8-9032-FB55135ABD99}" dt="2024-07-09T19:49:10.831" v="525" actId="478"/>
          <ac:picMkLst>
            <pc:docMk/>
            <pc:sldMk cId="1576055002" sldId="266"/>
            <ac:picMk id="11" creationId="{308F7D09-EBD3-D767-39B5-13415C9FA8A2}"/>
          </ac:picMkLst>
        </pc:picChg>
      </pc:sldChg>
      <pc:sldChg chg="addSp delSp modSp add mod modAnim">
        <pc:chgData name="Park, Kiman" userId="cbc96cd9-263b-4246-9080-ed5152535b0e" providerId="ADAL" clId="{A411FE06-AA24-45C8-9032-FB55135ABD99}" dt="2024-07-09T21:05:24.023" v="1745"/>
        <pc:sldMkLst>
          <pc:docMk/>
          <pc:sldMk cId="3136520795" sldId="267"/>
        </pc:sldMkLst>
        <pc:spChg chg="mod">
          <ac:chgData name="Park, Kiman" userId="cbc96cd9-263b-4246-9080-ed5152535b0e" providerId="ADAL" clId="{A411FE06-AA24-45C8-9032-FB55135ABD99}" dt="2024-07-09T19:50:49.444" v="618" actId="20577"/>
          <ac:spMkLst>
            <pc:docMk/>
            <pc:sldMk cId="3136520795" sldId="267"/>
            <ac:spMk id="2" creationId="{04E90C55-D5C3-C6C1-F6BD-5CEB6B7371A0}"/>
          </ac:spMkLst>
        </pc:spChg>
        <pc:spChg chg="del">
          <ac:chgData name="Park, Kiman" userId="cbc96cd9-263b-4246-9080-ed5152535b0e" providerId="ADAL" clId="{A411FE06-AA24-45C8-9032-FB55135ABD99}" dt="2024-07-09T20:13:14.152" v="947" actId="478"/>
          <ac:spMkLst>
            <pc:docMk/>
            <pc:sldMk cId="3136520795" sldId="267"/>
            <ac:spMk id="7" creationId="{85A8A1FD-0920-8629-10BE-0B2AA4CFC773}"/>
          </ac:spMkLst>
        </pc:spChg>
        <pc:picChg chg="add mod">
          <ac:chgData name="Park, Kiman" userId="cbc96cd9-263b-4246-9080-ed5152535b0e" providerId="ADAL" clId="{A411FE06-AA24-45C8-9032-FB55135ABD99}" dt="2024-07-09T19:50:34.450" v="568" actId="1076"/>
          <ac:picMkLst>
            <pc:docMk/>
            <pc:sldMk cId="3136520795" sldId="267"/>
            <ac:picMk id="3" creationId="{479ED655-0E10-9468-EED9-2ACF395ACBEE}"/>
          </ac:picMkLst>
        </pc:picChg>
        <pc:picChg chg="del">
          <ac:chgData name="Park, Kiman" userId="cbc96cd9-263b-4246-9080-ed5152535b0e" providerId="ADAL" clId="{A411FE06-AA24-45C8-9032-FB55135ABD99}" dt="2024-07-09T19:50:22.809" v="564" actId="478"/>
          <ac:picMkLst>
            <pc:docMk/>
            <pc:sldMk cId="3136520795" sldId="267"/>
            <ac:picMk id="4" creationId="{9467C364-C958-9A42-F00E-3D3EC947B02E}"/>
          </ac:picMkLst>
        </pc:picChg>
        <pc:picChg chg="del">
          <ac:chgData name="Park, Kiman" userId="cbc96cd9-263b-4246-9080-ed5152535b0e" providerId="ADAL" clId="{A411FE06-AA24-45C8-9032-FB55135ABD99}" dt="2024-07-09T19:50:23.236" v="565" actId="478"/>
          <ac:picMkLst>
            <pc:docMk/>
            <pc:sldMk cId="3136520795" sldId="267"/>
            <ac:picMk id="5" creationId="{1F9A7BC3-352C-FF71-2AA1-0A7E9AC88C68}"/>
          </ac:picMkLst>
        </pc:picChg>
      </pc:sldChg>
      <pc:sldChg chg="addSp delSp modSp new del mod">
        <pc:chgData name="Park, Kiman" userId="cbc96cd9-263b-4246-9080-ed5152535b0e" providerId="ADAL" clId="{A411FE06-AA24-45C8-9032-FB55135ABD99}" dt="2024-07-09T20:02:28.379" v="631" actId="47"/>
        <pc:sldMkLst>
          <pc:docMk/>
          <pc:sldMk cId="1366332720" sldId="268"/>
        </pc:sldMkLst>
        <pc:spChg chg="mod">
          <ac:chgData name="Park, Kiman" userId="cbc96cd9-263b-4246-9080-ed5152535b0e" providerId="ADAL" clId="{A411FE06-AA24-45C8-9032-FB55135ABD99}" dt="2024-07-09T20:02:16.071" v="625" actId="20577"/>
          <ac:spMkLst>
            <pc:docMk/>
            <pc:sldMk cId="1366332720" sldId="268"/>
            <ac:spMk id="2" creationId="{EE647861-3C9B-86F5-1D75-B551743DCD70}"/>
          </ac:spMkLst>
        </pc:spChg>
        <pc:picChg chg="add del mod">
          <ac:chgData name="Park, Kiman" userId="cbc96cd9-263b-4246-9080-ed5152535b0e" providerId="ADAL" clId="{A411FE06-AA24-45C8-9032-FB55135ABD99}" dt="2024-07-09T20:02:20.189" v="627" actId="21"/>
          <ac:picMkLst>
            <pc:docMk/>
            <pc:sldMk cId="1366332720" sldId="268"/>
            <ac:picMk id="5" creationId="{D7AE866C-2232-0626-6764-6DC9AE953250}"/>
          </ac:picMkLst>
        </pc:picChg>
      </pc:sldChg>
      <pc:sldChg chg="addSp delSp modSp add mod modAnim">
        <pc:chgData name="Park, Kiman" userId="cbc96cd9-263b-4246-9080-ed5152535b0e" providerId="ADAL" clId="{A411FE06-AA24-45C8-9032-FB55135ABD99}" dt="2024-07-09T21:05:27.462" v="1747"/>
        <pc:sldMkLst>
          <pc:docMk/>
          <pc:sldMk cId="653184340" sldId="269"/>
        </pc:sldMkLst>
        <pc:spChg chg="mod">
          <ac:chgData name="Park, Kiman" userId="cbc96cd9-263b-4246-9080-ed5152535b0e" providerId="ADAL" clId="{A411FE06-AA24-45C8-9032-FB55135ABD99}" dt="2024-07-09T20:02:33.941" v="647" actId="20577"/>
          <ac:spMkLst>
            <pc:docMk/>
            <pc:sldMk cId="653184340" sldId="269"/>
            <ac:spMk id="2" creationId="{04E90C55-D5C3-C6C1-F6BD-5CEB6B7371A0}"/>
          </ac:spMkLst>
        </pc:spChg>
        <pc:spChg chg="del">
          <ac:chgData name="Park, Kiman" userId="cbc96cd9-263b-4246-9080-ed5152535b0e" providerId="ADAL" clId="{A411FE06-AA24-45C8-9032-FB55135ABD99}" dt="2024-07-09T20:13:12.273" v="946" actId="478"/>
          <ac:spMkLst>
            <pc:docMk/>
            <pc:sldMk cId="653184340" sldId="269"/>
            <ac:spMk id="7" creationId="{85A8A1FD-0920-8629-10BE-0B2AA4CFC773}"/>
          </ac:spMkLst>
        </pc:spChg>
        <pc:picChg chg="del">
          <ac:chgData name="Park, Kiman" userId="cbc96cd9-263b-4246-9080-ed5152535b0e" providerId="ADAL" clId="{A411FE06-AA24-45C8-9032-FB55135ABD99}" dt="2024-07-09T20:02:23.209" v="629" actId="478"/>
          <ac:picMkLst>
            <pc:docMk/>
            <pc:sldMk cId="653184340" sldId="269"/>
            <ac:picMk id="3" creationId="{479ED655-0E10-9468-EED9-2ACF395ACBEE}"/>
          </ac:picMkLst>
        </pc:picChg>
        <pc:picChg chg="add mod ord">
          <ac:chgData name="Park, Kiman" userId="cbc96cd9-263b-4246-9080-ed5152535b0e" providerId="ADAL" clId="{A411FE06-AA24-45C8-9032-FB55135ABD99}" dt="2024-07-09T20:03:00.760" v="653" actId="1076"/>
          <ac:picMkLst>
            <pc:docMk/>
            <pc:sldMk cId="653184340" sldId="269"/>
            <ac:picMk id="5" creationId="{D7AE866C-2232-0626-6764-6DC9AE953250}"/>
          </ac:picMkLst>
        </pc:picChg>
        <pc:picChg chg="add mod">
          <ac:chgData name="Park, Kiman" userId="cbc96cd9-263b-4246-9080-ed5152535b0e" providerId="ADAL" clId="{A411FE06-AA24-45C8-9032-FB55135ABD99}" dt="2024-07-09T20:02:55.197" v="650" actId="1076"/>
          <ac:picMkLst>
            <pc:docMk/>
            <pc:sldMk cId="653184340" sldId="269"/>
            <ac:picMk id="6" creationId="{0F5AD591-7446-993D-67D3-DEC5CD3BD72B}"/>
          </ac:picMkLst>
        </pc:picChg>
      </pc:sldChg>
      <pc:sldChg chg="addSp delSp modSp add mod ord">
        <pc:chgData name="Park, Kiman" userId="cbc96cd9-263b-4246-9080-ed5152535b0e" providerId="ADAL" clId="{A411FE06-AA24-45C8-9032-FB55135ABD99}" dt="2024-07-09T20:12:18.232" v="928" actId="14100"/>
        <pc:sldMkLst>
          <pc:docMk/>
          <pc:sldMk cId="3613498853" sldId="270"/>
        </pc:sldMkLst>
        <pc:spChg chg="mod">
          <ac:chgData name="Park, Kiman" userId="cbc96cd9-263b-4246-9080-ed5152535b0e" providerId="ADAL" clId="{A411FE06-AA24-45C8-9032-FB55135ABD99}" dt="2024-07-09T20:03:40.417" v="687" actId="20577"/>
          <ac:spMkLst>
            <pc:docMk/>
            <pc:sldMk cId="3613498853" sldId="270"/>
            <ac:spMk id="2" creationId="{04E90C55-D5C3-C6C1-F6BD-5CEB6B7371A0}"/>
          </ac:spMkLst>
        </pc:spChg>
        <pc:spChg chg="add mod">
          <ac:chgData name="Park, Kiman" userId="cbc96cd9-263b-4246-9080-ed5152535b0e" providerId="ADAL" clId="{A411FE06-AA24-45C8-9032-FB55135ABD99}" dt="2024-07-09T20:12:04.252" v="927" actId="1076"/>
          <ac:spMkLst>
            <pc:docMk/>
            <pc:sldMk cId="3613498853" sldId="270"/>
            <ac:spMk id="3" creationId="{435821B8-CA67-E8A9-B5F6-7FD9A5598E1A}"/>
          </ac:spMkLst>
        </pc:spChg>
        <pc:spChg chg="add mod">
          <ac:chgData name="Park, Kiman" userId="cbc96cd9-263b-4246-9080-ed5152535b0e" providerId="ADAL" clId="{A411FE06-AA24-45C8-9032-FB55135ABD99}" dt="2024-07-09T20:12:04.252" v="927" actId="1076"/>
          <ac:spMkLst>
            <pc:docMk/>
            <pc:sldMk cId="3613498853" sldId="270"/>
            <ac:spMk id="9" creationId="{0A7A26E1-AC0F-7492-7ED4-63528844A82F}"/>
          </ac:spMkLst>
        </pc:spChg>
        <pc:spChg chg="add mod">
          <ac:chgData name="Park, Kiman" userId="cbc96cd9-263b-4246-9080-ed5152535b0e" providerId="ADAL" clId="{A411FE06-AA24-45C8-9032-FB55135ABD99}" dt="2024-07-09T20:12:04.252" v="927" actId="1076"/>
          <ac:spMkLst>
            <pc:docMk/>
            <pc:sldMk cId="3613498853" sldId="270"/>
            <ac:spMk id="11" creationId="{CD75988F-AE60-5D36-51DE-FC652AE95515}"/>
          </ac:spMkLst>
        </pc:spChg>
        <pc:spChg chg="add mod">
          <ac:chgData name="Park, Kiman" userId="cbc96cd9-263b-4246-9080-ed5152535b0e" providerId="ADAL" clId="{A411FE06-AA24-45C8-9032-FB55135ABD99}" dt="2024-07-09T20:12:04.252" v="927" actId="1076"/>
          <ac:spMkLst>
            <pc:docMk/>
            <pc:sldMk cId="3613498853" sldId="270"/>
            <ac:spMk id="13" creationId="{B6BEA662-E6CD-D8B7-12F7-41BD4CE191ED}"/>
          </ac:spMkLst>
        </pc:spChg>
        <pc:spChg chg="add mod">
          <ac:chgData name="Park, Kiman" userId="cbc96cd9-263b-4246-9080-ed5152535b0e" providerId="ADAL" clId="{A411FE06-AA24-45C8-9032-FB55135ABD99}" dt="2024-07-09T20:12:04.252" v="927" actId="1076"/>
          <ac:spMkLst>
            <pc:docMk/>
            <pc:sldMk cId="3613498853" sldId="270"/>
            <ac:spMk id="19" creationId="{D346A6E4-9354-C0CA-1D31-D5ACAC828EB5}"/>
          </ac:spMkLst>
        </pc:spChg>
        <pc:spChg chg="add mod">
          <ac:chgData name="Park, Kiman" userId="cbc96cd9-263b-4246-9080-ed5152535b0e" providerId="ADAL" clId="{A411FE06-AA24-45C8-9032-FB55135ABD99}" dt="2024-07-09T20:12:04.252" v="927" actId="1076"/>
          <ac:spMkLst>
            <pc:docMk/>
            <pc:sldMk cId="3613498853" sldId="270"/>
            <ac:spMk id="23" creationId="{9D3F4B0D-E91C-2450-107C-67CA430C862C}"/>
          </ac:spMkLst>
        </pc:spChg>
        <pc:picChg chg="del">
          <ac:chgData name="Park, Kiman" userId="cbc96cd9-263b-4246-9080-ed5152535b0e" providerId="ADAL" clId="{A411FE06-AA24-45C8-9032-FB55135ABD99}" dt="2024-07-09T20:03:29.227" v="656" actId="478"/>
          <ac:picMkLst>
            <pc:docMk/>
            <pc:sldMk cId="3613498853" sldId="270"/>
            <ac:picMk id="5" creationId="{D7AE866C-2232-0626-6764-6DC9AE953250}"/>
          </ac:picMkLst>
        </pc:picChg>
        <pc:picChg chg="del">
          <ac:chgData name="Park, Kiman" userId="cbc96cd9-263b-4246-9080-ed5152535b0e" providerId="ADAL" clId="{A411FE06-AA24-45C8-9032-FB55135ABD99}" dt="2024-07-09T20:03:28.972" v="655" actId="478"/>
          <ac:picMkLst>
            <pc:docMk/>
            <pc:sldMk cId="3613498853" sldId="270"/>
            <ac:picMk id="6" creationId="{0F5AD591-7446-993D-67D3-DEC5CD3BD72B}"/>
          </ac:picMkLst>
        </pc:picChg>
        <pc:cxnChg chg="add mod">
          <ac:chgData name="Park, Kiman" userId="cbc96cd9-263b-4246-9080-ed5152535b0e" providerId="ADAL" clId="{A411FE06-AA24-45C8-9032-FB55135ABD99}" dt="2024-07-09T20:12:04.252" v="927" actId="1076"/>
          <ac:cxnSpMkLst>
            <pc:docMk/>
            <pc:sldMk cId="3613498853" sldId="270"/>
            <ac:cxnSpMk id="8" creationId="{2A18FA4B-B227-6334-F1BB-EAEA47074640}"/>
          </ac:cxnSpMkLst>
        </pc:cxnChg>
        <pc:cxnChg chg="add mod">
          <ac:chgData name="Park, Kiman" userId="cbc96cd9-263b-4246-9080-ed5152535b0e" providerId="ADAL" clId="{A411FE06-AA24-45C8-9032-FB55135ABD99}" dt="2024-07-09T20:12:04.252" v="927" actId="1076"/>
          <ac:cxnSpMkLst>
            <pc:docMk/>
            <pc:sldMk cId="3613498853" sldId="270"/>
            <ac:cxnSpMk id="10" creationId="{C3FC525C-4293-97C6-6284-1F1FD0FD9853}"/>
          </ac:cxnSpMkLst>
        </pc:cxnChg>
        <pc:cxnChg chg="add mod">
          <ac:chgData name="Park, Kiman" userId="cbc96cd9-263b-4246-9080-ed5152535b0e" providerId="ADAL" clId="{A411FE06-AA24-45C8-9032-FB55135ABD99}" dt="2024-07-09T20:12:04.252" v="927" actId="1076"/>
          <ac:cxnSpMkLst>
            <pc:docMk/>
            <pc:sldMk cId="3613498853" sldId="270"/>
            <ac:cxnSpMk id="12" creationId="{A48CD152-F124-D09C-425E-F3D18D2A1419}"/>
          </ac:cxnSpMkLst>
        </pc:cxnChg>
        <pc:cxnChg chg="add mod">
          <ac:chgData name="Park, Kiman" userId="cbc96cd9-263b-4246-9080-ed5152535b0e" providerId="ADAL" clId="{A411FE06-AA24-45C8-9032-FB55135ABD99}" dt="2024-07-09T20:12:18.232" v="928" actId="14100"/>
          <ac:cxnSpMkLst>
            <pc:docMk/>
            <pc:sldMk cId="3613498853" sldId="270"/>
            <ac:cxnSpMk id="14" creationId="{F637A026-7AAB-80BC-EB4C-4EDFB66809C1}"/>
          </ac:cxnSpMkLst>
        </pc:cxnChg>
        <pc:cxnChg chg="add mod">
          <ac:chgData name="Park, Kiman" userId="cbc96cd9-263b-4246-9080-ed5152535b0e" providerId="ADAL" clId="{A411FE06-AA24-45C8-9032-FB55135ABD99}" dt="2024-07-09T20:12:04.252" v="927" actId="1076"/>
          <ac:cxnSpMkLst>
            <pc:docMk/>
            <pc:sldMk cId="3613498853" sldId="270"/>
            <ac:cxnSpMk id="20" creationId="{D1ACC6BA-BF40-7936-F92F-636196009DA7}"/>
          </ac:cxnSpMkLst>
        </pc:cxnChg>
        <pc:cxnChg chg="add mod">
          <ac:chgData name="Park, Kiman" userId="cbc96cd9-263b-4246-9080-ed5152535b0e" providerId="ADAL" clId="{A411FE06-AA24-45C8-9032-FB55135ABD99}" dt="2024-07-09T20:12:04.252" v="927" actId="1076"/>
          <ac:cxnSpMkLst>
            <pc:docMk/>
            <pc:sldMk cId="3613498853" sldId="270"/>
            <ac:cxnSpMk id="24" creationId="{3A7318A7-0CF1-FC08-A52F-C08573E1AA69}"/>
          </ac:cxnSpMkLst>
        </pc:cxnChg>
      </pc:sldChg>
      <pc:sldChg chg="addSp delSp modSp add mod modAnim">
        <pc:chgData name="Park, Kiman" userId="cbc96cd9-263b-4246-9080-ed5152535b0e" providerId="ADAL" clId="{A411FE06-AA24-45C8-9032-FB55135ABD99}" dt="2024-07-09T21:05:46.099" v="1754"/>
        <pc:sldMkLst>
          <pc:docMk/>
          <pc:sldMk cId="1291081425" sldId="271"/>
        </pc:sldMkLst>
        <pc:spChg chg="mod">
          <ac:chgData name="Park, Kiman" userId="cbc96cd9-263b-4246-9080-ed5152535b0e" providerId="ADAL" clId="{A411FE06-AA24-45C8-9032-FB55135ABD99}" dt="2024-07-09T20:13:04.297" v="942" actId="20577"/>
          <ac:spMkLst>
            <pc:docMk/>
            <pc:sldMk cId="1291081425" sldId="271"/>
            <ac:spMk id="2" creationId="{04E90C55-D5C3-C6C1-F6BD-5CEB6B7371A0}"/>
          </ac:spMkLst>
        </pc:spChg>
        <pc:spChg chg="add del mod">
          <ac:chgData name="Park, Kiman" userId="cbc96cd9-263b-4246-9080-ed5152535b0e" providerId="ADAL" clId="{A411FE06-AA24-45C8-9032-FB55135ABD99}" dt="2024-07-09T20:20:32.083" v="1110" actId="478"/>
          <ac:spMkLst>
            <pc:docMk/>
            <pc:sldMk cId="1291081425" sldId="271"/>
            <ac:spMk id="3" creationId="{03AFDC69-DB16-2F82-76D0-82175F79C6B2}"/>
          </ac:spMkLst>
        </pc:spChg>
        <pc:spChg chg="del">
          <ac:chgData name="Park, Kiman" userId="cbc96cd9-263b-4246-9080-ed5152535b0e" providerId="ADAL" clId="{A411FE06-AA24-45C8-9032-FB55135ABD99}" dt="2024-07-09T20:13:10.405" v="945" actId="478"/>
          <ac:spMkLst>
            <pc:docMk/>
            <pc:sldMk cId="1291081425" sldId="271"/>
            <ac:spMk id="7" creationId="{85A8A1FD-0920-8629-10BE-0B2AA4CFC773}"/>
          </ac:spMkLst>
        </pc:spChg>
        <pc:spChg chg="add mod">
          <ac:chgData name="Park, Kiman" userId="cbc96cd9-263b-4246-9080-ed5152535b0e" providerId="ADAL" clId="{A411FE06-AA24-45C8-9032-FB55135ABD99}" dt="2024-07-09T20:16:53.315" v="1029" actId="14100"/>
          <ac:spMkLst>
            <pc:docMk/>
            <pc:sldMk cId="1291081425" sldId="271"/>
            <ac:spMk id="11" creationId="{44012C56-EFA0-E512-B373-B83764A569C4}"/>
          </ac:spMkLst>
        </pc:spChg>
        <pc:spChg chg="add mod">
          <ac:chgData name="Park, Kiman" userId="cbc96cd9-263b-4246-9080-ed5152535b0e" providerId="ADAL" clId="{A411FE06-AA24-45C8-9032-FB55135ABD99}" dt="2024-07-09T20:25:30.180" v="1287" actId="20577"/>
          <ac:spMkLst>
            <pc:docMk/>
            <pc:sldMk cId="1291081425" sldId="271"/>
            <ac:spMk id="14" creationId="{9C81E0F8-0751-80E6-2739-301295552D1C}"/>
          </ac:spMkLst>
        </pc:spChg>
        <pc:spChg chg="add mod">
          <ac:chgData name="Park, Kiman" userId="cbc96cd9-263b-4246-9080-ed5152535b0e" providerId="ADAL" clId="{A411FE06-AA24-45C8-9032-FB55135ABD99}" dt="2024-07-09T20:25:32.563" v="1291" actId="20577"/>
          <ac:spMkLst>
            <pc:docMk/>
            <pc:sldMk cId="1291081425" sldId="271"/>
            <ac:spMk id="17" creationId="{4728E923-68AE-90CC-65EE-2B590A639AA7}"/>
          </ac:spMkLst>
        </pc:spChg>
        <pc:picChg chg="del">
          <ac:chgData name="Park, Kiman" userId="cbc96cd9-263b-4246-9080-ed5152535b0e" providerId="ADAL" clId="{A411FE06-AA24-45C8-9032-FB55135ABD99}" dt="2024-07-09T20:13:08.033" v="944" actId="478"/>
          <ac:picMkLst>
            <pc:docMk/>
            <pc:sldMk cId="1291081425" sldId="271"/>
            <ac:picMk id="5" creationId="{D7AE866C-2232-0626-6764-6DC9AE953250}"/>
          </ac:picMkLst>
        </pc:picChg>
        <pc:picChg chg="del">
          <ac:chgData name="Park, Kiman" userId="cbc96cd9-263b-4246-9080-ed5152535b0e" providerId="ADAL" clId="{A411FE06-AA24-45C8-9032-FB55135ABD99}" dt="2024-07-09T20:13:07.758" v="943" actId="478"/>
          <ac:picMkLst>
            <pc:docMk/>
            <pc:sldMk cId="1291081425" sldId="271"/>
            <ac:picMk id="6" creationId="{0F5AD591-7446-993D-67D3-DEC5CD3BD72B}"/>
          </ac:picMkLst>
        </pc:picChg>
        <pc:picChg chg="add mod">
          <ac:chgData name="Park, Kiman" userId="cbc96cd9-263b-4246-9080-ed5152535b0e" providerId="ADAL" clId="{A411FE06-AA24-45C8-9032-FB55135ABD99}" dt="2024-07-09T20:16:56.980" v="1032" actId="1076"/>
          <ac:picMkLst>
            <pc:docMk/>
            <pc:sldMk cId="1291081425" sldId="271"/>
            <ac:picMk id="8" creationId="{B437F683-2BD6-FCBC-B6A3-8421957DC409}"/>
          </ac:picMkLst>
        </pc:picChg>
        <pc:picChg chg="add mod">
          <ac:chgData name="Park, Kiman" userId="cbc96cd9-263b-4246-9080-ed5152535b0e" providerId="ADAL" clId="{A411FE06-AA24-45C8-9032-FB55135ABD99}" dt="2024-07-09T20:17:00.624" v="1035" actId="1076"/>
          <ac:picMkLst>
            <pc:docMk/>
            <pc:sldMk cId="1291081425" sldId="271"/>
            <ac:picMk id="10" creationId="{441A3652-BF54-82DF-F125-831A5B2F6EED}"/>
          </ac:picMkLst>
        </pc:picChg>
        <pc:picChg chg="add mod">
          <ac:chgData name="Park, Kiman" userId="cbc96cd9-263b-4246-9080-ed5152535b0e" providerId="ADAL" clId="{A411FE06-AA24-45C8-9032-FB55135ABD99}" dt="2024-07-09T20:21:39.634" v="1181" actId="1076"/>
          <ac:picMkLst>
            <pc:docMk/>
            <pc:sldMk cId="1291081425" sldId="271"/>
            <ac:picMk id="13" creationId="{C88263B1-0C53-89A1-ED8A-AE6F77693ACC}"/>
          </ac:picMkLst>
        </pc:picChg>
        <pc:picChg chg="add mod">
          <ac:chgData name="Park, Kiman" userId="cbc96cd9-263b-4246-9080-ed5152535b0e" providerId="ADAL" clId="{A411FE06-AA24-45C8-9032-FB55135ABD99}" dt="2024-07-09T20:21:41.556" v="1182" actId="1076"/>
          <ac:picMkLst>
            <pc:docMk/>
            <pc:sldMk cId="1291081425" sldId="271"/>
            <ac:picMk id="16" creationId="{AEB66F2C-471D-74A4-DE6F-190939B9DDCA}"/>
          </ac:picMkLst>
        </pc:picChg>
        <pc:picChg chg="add mod">
          <ac:chgData name="Park, Kiman" userId="cbc96cd9-263b-4246-9080-ed5152535b0e" providerId="ADAL" clId="{A411FE06-AA24-45C8-9032-FB55135ABD99}" dt="2024-07-09T20:21:43.638" v="1183" actId="1076"/>
          <ac:picMkLst>
            <pc:docMk/>
            <pc:sldMk cId="1291081425" sldId="271"/>
            <ac:picMk id="18" creationId="{C4BDB8AF-7C4A-B51A-5877-E25257DC846C}"/>
          </ac:picMkLst>
        </pc:picChg>
      </pc:sldChg>
      <pc:sldChg chg="addSp delSp modSp add mod modAnim">
        <pc:chgData name="Park, Kiman" userId="cbc96cd9-263b-4246-9080-ed5152535b0e" providerId="ADAL" clId="{A411FE06-AA24-45C8-9032-FB55135ABD99}" dt="2024-07-09T21:05:55.813" v="1757"/>
        <pc:sldMkLst>
          <pc:docMk/>
          <pc:sldMk cId="1317646419" sldId="272"/>
        </pc:sldMkLst>
        <pc:spChg chg="mod">
          <ac:chgData name="Park, Kiman" userId="cbc96cd9-263b-4246-9080-ed5152535b0e" providerId="ADAL" clId="{A411FE06-AA24-45C8-9032-FB55135ABD99}" dt="2024-07-09T20:26:42.654" v="1311" actId="20577"/>
          <ac:spMkLst>
            <pc:docMk/>
            <pc:sldMk cId="1317646419" sldId="272"/>
            <ac:spMk id="2" creationId="{04E90C55-D5C3-C6C1-F6BD-5CEB6B7371A0}"/>
          </ac:spMkLst>
        </pc:spChg>
        <pc:spChg chg="add mod">
          <ac:chgData name="Park, Kiman" userId="cbc96cd9-263b-4246-9080-ed5152535b0e" providerId="ADAL" clId="{A411FE06-AA24-45C8-9032-FB55135ABD99}" dt="2024-07-09T20:25:38.970" v="1297" actId="1076"/>
          <ac:spMkLst>
            <pc:docMk/>
            <pc:sldMk cId="1317646419" sldId="272"/>
            <ac:spMk id="12" creationId="{AE67D7F4-E96E-537C-C0F7-7583E5604A50}"/>
          </ac:spMkLst>
        </pc:spChg>
        <pc:spChg chg="del">
          <ac:chgData name="Park, Kiman" userId="cbc96cd9-263b-4246-9080-ed5152535b0e" providerId="ADAL" clId="{A411FE06-AA24-45C8-9032-FB55135ABD99}" dt="2024-07-09T20:22:42.572" v="1186" actId="478"/>
          <ac:spMkLst>
            <pc:docMk/>
            <pc:sldMk cId="1317646419" sldId="272"/>
            <ac:spMk id="14" creationId="{9C81E0F8-0751-80E6-2739-301295552D1C}"/>
          </ac:spMkLst>
        </pc:spChg>
        <pc:spChg chg="del">
          <ac:chgData name="Park, Kiman" userId="cbc96cd9-263b-4246-9080-ed5152535b0e" providerId="ADAL" clId="{A411FE06-AA24-45C8-9032-FB55135ABD99}" dt="2024-07-09T20:22:42.572" v="1186" actId="478"/>
          <ac:spMkLst>
            <pc:docMk/>
            <pc:sldMk cId="1317646419" sldId="272"/>
            <ac:spMk id="17" creationId="{4728E923-68AE-90CC-65EE-2B590A639AA7}"/>
          </ac:spMkLst>
        </pc:spChg>
        <pc:picChg chg="add mod">
          <ac:chgData name="Park, Kiman" userId="cbc96cd9-263b-4246-9080-ed5152535b0e" providerId="ADAL" clId="{A411FE06-AA24-45C8-9032-FB55135ABD99}" dt="2024-07-09T20:22:56.228" v="1191" actId="1076"/>
          <ac:picMkLst>
            <pc:docMk/>
            <pc:sldMk cId="1317646419" sldId="272"/>
            <ac:picMk id="4" creationId="{CC0DF59B-7D85-94E3-B387-5E981FDD335C}"/>
          </ac:picMkLst>
        </pc:picChg>
        <pc:picChg chg="add mod">
          <ac:chgData name="Park, Kiman" userId="cbc96cd9-263b-4246-9080-ed5152535b0e" providerId="ADAL" clId="{A411FE06-AA24-45C8-9032-FB55135ABD99}" dt="2024-07-09T20:23:17.772" v="1193" actId="1076"/>
          <ac:picMkLst>
            <pc:docMk/>
            <pc:sldMk cId="1317646419" sldId="272"/>
            <ac:picMk id="6" creationId="{3241DD8D-84B8-CC6C-4848-3D9F32672723}"/>
          </ac:picMkLst>
        </pc:picChg>
        <pc:picChg chg="add mod">
          <ac:chgData name="Park, Kiman" userId="cbc96cd9-263b-4246-9080-ed5152535b0e" providerId="ADAL" clId="{A411FE06-AA24-45C8-9032-FB55135ABD99}" dt="2024-07-09T20:25:41.810" v="1298" actId="1076"/>
          <ac:picMkLst>
            <pc:docMk/>
            <pc:sldMk cId="1317646419" sldId="272"/>
            <ac:picMk id="9" creationId="{1ED7B892-19DD-B296-6EB3-DA5B55AE1E81}"/>
          </ac:picMkLst>
        </pc:picChg>
        <pc:picChg chg="del">
          <ac:chgData name="Park, Kiman" userId="cbc96cd9-263b-4246-9080-ed5152535b0e" providerId="ADAL" clId="{A411FE06-AA24-45C8-9032-FB55135ABD99}" dt="2024-07-09T20:22:42.572" v="1186" actId="478"/>
          <ac:picMkLst>
            <pc:docMk/>
            <pc:sldMk cId="1317646419" sldId="272"/>
            <ac:picMk id="13" creationId="{C88263B1-0C53-89A1-ED8A-AE6F77693ACC}"/>
          </ac:picMkLst>
        </pc:picChg>
        <pc:picChg chg="del">
          <ac:chgData name="Park, Kiman" userId="cbc96cd9-263b-4246-9080-ed5152535b0e" providerId="ADAL" clId="{A411FE06-AA24-45C8-9032-FB55135ABD99}" dt="2024-07-09T20:22:42.572" v="1186" actId="478"/>
          <ac:picMkLst>
            <pc:docMk/>
            <pc:sldMk cId="1317646419" sldId="272"/>
            <ac:picMk id="16" creationId="{AEB66F2C-471D-74A4-DE6F-190939B9DDCA}"/>
          </ac:picMkLst>
        </pc:picChg>
        <pc:picChg chg="del">
          <ac:chgData name="Park, Kiman" userId="cbc96cd9-263b-4246-9080-ed5152535b0e" providerId="ADAL" clId="{A411FE06-AA24-45C8-9032-FB55135ABD99}" dt="2024-07-09T20:22:40.193" v="1185" actId="478"/>
          <ac:picMkLst>
            <pc:docMk/>
            <pc:sldMk cId="1317646419" sldId="272"/>
            <ac:picMk id="18" creationId="{C4BDB8AF-7C4A-B51A-5877-E25257DC846C}"/>
          </ac:picMkLst>
        </pc:picChg>
      </pc:sldChg>
      <pc:sldChg chg="addSp delSp modSp add mod modAnim">
        <pc:chgData name="Park, Kiman" userId="cbc96cd9-263b-4246-9080-ed5152535b0e" providerId="ADAL" clId="{A411FE06-AA24-45C8-9032-FB55135ABD99}" dt="2024-07-09T21:06:13.890" v="1765"/>
        <pc:sldMkLst>
          <pc:docMk/>
          <pc:sldMk cId="2088757844" sldId="273"/>
        </pc:sldMkLst>
        <pc:spChg chg="add mod">
          <ac:chgData name="Park, Kiman" userId="cbc96cd9-263b-4246-9080-ed5152535b0e" providerId="ADAL" clId="{A411FE06-AA24-45C8-9032-FB55135ABD99}" dt="2024-07-09T20:27:31.009" v="1330" actId="1076"/>
          <ac:spMkLst>
            <pc:docMk/>
            <pc:sldMk cId="2088757844" sldId="273"/>
            <ac:spMk id="7" creationId="{C26B99C2-B327-EE54-3ACD-1C03F5EFB9A8}"/>
          </ac:spMkLst>
        </pc:spChg>
        <pc:spChg chg="del">
          <ac:chgData name="Park, Kiman" userId="cbc96cd9-263b-4246-9080-ed5152535b0e" providerId="ADAL" clId="{A411FE06-AA24-45C8-9032-FB55135ABD99}" dt="2024-07-09T20:27:28.448" v="1329" actId="478"/>
          <ac:spMkLst>
            <pc:docMk/>
            <pc:sldMk cId="2088757844" sldId="273"/>
            <ac:spMk id="11" creationId="{44012C56-EFA0-E512-B373-B83764A569C4}"/>
          </ac:spMkLst>
        </pc:spChg>
        <pc:spChg chg="del">
          <ac:chgData name="Park, Kiman" userId="cbc96cd9-263b-4246-9080-ed5152535b0e" providerId="ADAL" clId="{A411FE06-AA24-45C8-9032-FB55135ABD99}" dt="2024-07-09T20:26:54.700" v="1314" actId="478"/>
          <ac:spMkLst>
            <pc:docMk/>
            <pc:sldMk cId="2088757844" sldId="273"/>
            <ac:spMk id="12" creationId="{AE67D7F4-E96E-537C-C0F7-7583E5604A50}"/>
          </ac:spMkLst>
        </pc:spChg>
        <pc:picChg chg="del mod">
          <ac:chgData name="Park, Kiman" userId="cbc96cd9-263b-4246-9080-ed5152535b0e" providerId="ADAL" clId="{A411FE06-AA24-45C8-9032-FB55135ABD99}" dt="2024-07-09T20:26:56.275" v="1317" actId="478"/>
          <ac:picMkLst>
            <pc:docMk/>
            <pc:sldMk cId="2088757844" sldId="273"/>
            <ac:picMk id="4" creationId="{CC0DF59B-7D85-94E3-B387-5E981FDD335C}"/>
          </ac:picMkLst>
        </pc:picChg>
        <pc:picChg chg="add mod modCrop">
          <ac:chgData name="Park, Kiman" userId="cbc96cd9-263b-4246-9080-ed5152535b0e" providerId="ADAL" clId="{A411FE06-AA24-45C8-9032-FB55135ABD99}" dt="2024-07-09T20:27:13.751" v="1323" actId="1076"/>
          <ac:picMkLst>
            <pc:docMk/>
            <pc:sldMk cId="2088757844" sldId="273"/>
            <ac:picMk id="5" creationId="{38171ACA-833D-2893-8F11-A8A978D11DDC}"/>
          </ac:picMkLst>
        </pc:picChg>
        <pc:picChg chg="del">
          <ac:chgData name="Park, Kiman" userId="cbc96cd9-263b-4246-9080-ed5152535b0e" providerId="ADAL" clId="{A411FE06-AA24-45C8-9032-FB55135ABD99}" dt="2024-07-09T20:26:55.328" v="1315" actId="478"/>
          <ac:picMkLst>
            <pc:docMk/>
            <pc:sldMk cId="2088757844" sldId="273"/>
            <ac:picMk id="6" creationId="{3241DD8D-84B8-CC6C-4848-3D9F32672723}"/>
          </ac:picMkLst>
        </pc:picChg>
        <pc:picChg chg="del">
          <ac:chgData name="Park, Kiman" userId="cbc96cd9-263b-4246-9080-ed5152535b0e" providerId="ADAL" clId="{A411FE06-AA24-45C8-9032-FB55135ABD99}" dt="2024-07-09T20:27:28.448" v="1329" actId="478"/>
          <ac:picMkLst>
            <pc:docMk/>
            <pc:sldMk cId="2088757844" sldId="273"/>
            <ac:picMk id="8" creationId="{B437F683-2BD6-FCBC-B6A3-8421957DC409}"/>
          </ac:picMkLst>
        </pc:picChg>
        <pc:picChg chg="del">
          <ac:chgData name="Park, Kiman" userId="cbc96cd9-263b-4246-9080-ed5152535b0e" providerId="ADAL" clId="{A411FE06-AA24-45C8-9032-FB55135ABD99}" dt="2024-07-09T20:26:54.453" v="1313" actId="478"/>
          <ac:picMkLst>
            <pc:docMk/>
            <pc:sldMk cId="2088757844" sldId="273"/>
            <ac:picMk id="9" creationId="{1ED7B892-19DD-B296-6EB3-DA5B55AE1E81}"/>
          </ac:picMkLst>
        </pc:picChg>
        <pc:picChg chg="del">
          <ac:chgData name="Park, Kiman" userId="cbc96cd9-263b-4246-9080-ed5152535b0e" providerId="ADAL" clId="{A411FE06-AA24-45C8-9032-FB55135ABD99}" dt="2024-07-09T20:27:28.448" v="1329" actId="478"/>
          <ac:picMkLst>
            <pc:docMk/>
            <pc:sldMk cId="2088757844" sldId="273"/>
            <ac:picMk id="10" creationId="{441A3652-BF54-82DF-F125-831A5B2F6EED}"/>
          </ac:picMkLst>
        </pc:picChg>
        <pc:picChg chg="add mod">
          <ac:chgData name="Park, Kiman" userId="cbc96cd9-263b-4246-9080-ed5152535b0e" providerId="ADAL" clId="{A411FE06-AA24-45C8-9032-FB55135ABD99}" dt="2024-07-09T20:27:57.569" v="1333" actId="1076"/>
          <ac:picMkLst>
            <pc:docMk/>
            <pc:sldMk cId="2088757844" sldId="273"/>
            <ac:picMk id="14" creationId="{B9398E7B-42B3-B0AE-ABD8-27D4632BD58B}"/>
          </ac:picMkLst>
        </pc:picChg>
        <pc:picChg chg="add mod">
          <ac:chgData name="Park, Kiman" userId="cbc96cd9-263b-4246-9080-ed5152535b0e" providerId="ADAL" clId="{A411FE06-AA24-45C8-9032-FB55135ABD99}" dt="2024-07-09T20:28:15.729" v="1336" actId="1076"/>
          <ac:picMkLst>
            <pc:docMk/>
            <pc:sldMk cId="2088757844" sldId="273"/>
            <ac:picMk id="16" creationId="{00D2D9C5-464C-CE24-4385-8B8F3E3BB0FC}"/>
          </ac:picMkLst>
        </pc:picChg>
        <pc:picChg chg="add mod">
          <ac:chgData name="Park, Kiman" userId="cbc96cd9-263b-4246-9080-ed5152535b0e" providerId="ADAL" clId="{A411FE06-AA24-45C8-9032-FB55135ABD99}" dt="2024-07-09T21:06:11.784" v="1763" actId="1076"/>
          <ac:picMkLst>
            <pc:docMk/>
            <pc:sldMk cId="2088757844" sldId="273"/>
            <ac:picMk id="18" creationId="{ED2BF6B9-48FE-FD93-861C-86667A22D7D2}"/>
          </ac:picMkLst>
        </pc:picChg>
        <pc:picChg chg="add mod">
          <ac:chgData name="Park, Kiman" userId="cbc96cd9-263b-4246-9080-ed5152535b0e" providerId="ADAL" clId="{A411FE06-AA24-45C8-9032-FB55135ABD99}" dt="2024-07-09T20:28:53.678" v="1341" actId="1076"/>
          <ac:picMkLst>
            <pc:docMk/>
            <pc:sldMk cId="2088757844" sldId="273"/>
            <ac:picMk id="20" creationId="{41468744-63E5-57CF-D3AB-A5BB2AE12495}"/>
          </ac:picMkLst>
        </pc:picChg>
      </pc:sldChg>
      <pc:sldChg chg="addSp delSp modSp add mod modAnim">
        <pc:chgData name="Park, Kiman" userId="cbc96cd9-263b-4246-9080-ed5152535b0e" providerId="ADAL" clId="{A411FE06-AA24-45C8-9032-FB55135ABD99}" dt="2024-07-09T21:06:48.980" v="1774"/>
        <pc:sldMkLst>
          <pc:docMk/>
          <pc:sldMk cId="2892996988" sldId="274"/>
        </pc:sldMkLst>
        <pc:spChg chg="mod">
          <ac:chgData name="Park, Kiman" userId="cbc96cd9-263b-4246-9080-ed5152535b0e" providerId="ADAL" clId="{A411FE06-AA24-45C8-9032-FB55135ABD99}" dt="2024-07-09T20:29:19.591" v="1356" actId="20577"/>
          <ac:spMkLst>
            <pc:docMk/>
            <pc:sldMk cId="2892996988" sldId="274"/>
            <ac:spMk id="7" creationId="{C26B99C2-B327-EE54-3ACD-1C03F5EFB9A8}"/>
          </ac:spMkLst>
        </pc:spChg>
        <pc:picChg chg="add mod">
          <ac:chgData name="Park, Kiman" userId="cbc96cd9-263b-4246-9080-ed5152535b0e" providerId="ADAL" clId="{A411FE06-AA24-45C8-9032-FB55135ABD99}" dt="2024-07-09T20:29:45.450" v="1360" actId="1076"/>
          <ac:picMkLst>
            <pc:docMk/>
            <pc:sldMk cId="2892996988" sldId="274"/>
            <ac:picMk id="4" creationId="{112A33AB-3FCC-77C7-93CB-5D233DE88CB2}"/>
          </ac:picMkLst>
        </pc:picChg>
        <pc:picChg chg="del">
          <ac:chgData name="Park, Kiman" userId="cbc96cd9-263b-4246-9080-ed5152535b0e" providerId="ADAL" clId="{A411FE06-AA24-45C8-9032-FB55135ABD99}" dt="2024-07-09T20:29:24.734" v="1357" actId="478"/>
          <ac:picMkLst>
            <pc:docMk/>
            <pc:sldMk cId="2892996988" sldId="274"/>
            <ac:picMk id="5" creationId="{38171ACA-833D-2893-8F11-A8A978D11DDC}"/>
          </ac:picMkLst>
        </pc:picChg>
        <pc:picChg chg="add mod">
          <ac:chgData name="Park, Kiman" userId="cbc96cd9-263b-4246-9080-ed5152535b0e" providerId="ADAL" clId="{A411FE06-AA24-45C8-9032-FB55135ABD99}" dt="2024-07-09T20:30:00.863" v="1363" actId="1076"/>
          <ac:picMkLst>
            <pc:docMk/>
            <pc:sldMk cId="2892996988" sldId="274"/>
            <ac:picMk id="8" creationId="{5F0B8131-C797-FCAE-392D-B93D147665C0}"/>
          </ac:picMkLst>
        </pc:picChg>
        <pc:picChg chg="add mod">
          <ac:chgData name="Park, Kiman" userId="cbc96cd9-263b-4246-9080-ed5152535b0e" providerId="ADAL" clId="{A411FE06-AA24-45C8-9032-FB55135ABD99}" dt="2024-07-09T20:30:18.775" v="1366" actId="1076"/>
          <ac:picMkLst>
            <pc:docMk/>
            <pc:sldMk cId="2892996988" sldId="274"/>
            <ac:picMk id="10" creationId="{4EB8CD70-35C4-BE9A-506D-CA78E30F5F9F}"/>
          </ac:picMkLst>
        </pc:picChg>
        <pc:picChg chg="add mod">
          <ac:chgData name="Park, Kiman" userId="cbc96cd9-263b-4246-9080-ed5152535b0e" providerId="ADAL" clId="{A411FE06-AA24-45C8-9032-FB55135ABD99}" dt="2024-07-09T20:30:34.744" v="1371" actId="1076"/>
          <ac:picMkLst>
            <pc:docMk/>
            <pc:sldMk cId="2892996988" sldId="274"/>
            <ac:picMk id="12" creationId="{07F8DBAE-A6FD-E6B8-708A-A6DF7D0E5FCF}"/>
          </ac:picMkLst>
        </pc:picChg>
        <pc:picChg chg="del">
          <ac:chgData name="Park, Kiman" userId="cbc96cd9-263b-4246-9080-ed5152535b0e" providerId="ADAL" clId="{A411FE06-AA24-45C8-9032-FB55135ABD99}" dt="2024-07-09T20:29:24.734" v="1357" actId="478"/>
          <ac:picMkLst>
            <pc:docMk/>
            <pc:sldMk cId="2892996988" sldId="274"/>
            <ac:picMk id="14" creationId="{B9398E7B-42B3-B0AE-ABD8-27D4632BD58B}"/>
          </ac:picMkLst>
        </pc:picChg>
        <pc:picChg chg="add mod">
          <ac:chgData name="Park, Kiman" userId="cbc96cd9-263b-4246-9080-ed5152535b0e" providerId="ADAL" clId="{A411FE06-AA24-45C8-9032-FB55135ABD99}" dt="2024-07-09T21:06:36.715" v="1773" actId="1076"/>
          <ac:picMkLst>
            <pc:docMk/>
            <pc:sldMk cId="2892996988" sldId="274"/>
            <ac:picMk id="15" creationId="{1B41C3FF-26EF-EAD7-65B3-C7DEBF08DF06}"/>
          </ac:picMkLst>
        </pc:picChg>
        <pc:picChg chg="del">
          <ac:chgData name="Park, Kiman" userId="cbc96cd9-263b-4246-9080-ed5152535b0e" providerId="ADAL" clId="{A411FE06-AA24-45C8-9032-FB55135ABD99}" dt="2024-07-09T20:29:24.734" v="1357" actId="478"/>
          <ac:picMkLst>
            <pc:docMk/>
            <pc:sldMk cId="2892996988" sldId="274"/>
            <ac:picMk id="16" creationId="{00D2D9C5-464C-CE24-4385-8B8F3E3BB0FC}"/>
          </ac:picMkLst>
        </pc:picChg>
        <pc:picChg chg="del">
          <ac:chgData name="Park, Kiman" userId="cbc96cd9-263b-4246-9080-ed5152535b0e" providerId="ADAL" clId="{A411FE06-AA24-45C8-9032-FB55135ABD99}" dt="2024-07-09T20:29:24.734" v="1357" actId="478"/>
          <ac:picMkLst>
            <pc:docMk/>
            <pc:sldMk cId="2892996988" sldId="274"/>
            <ac:picMk id="18" creationId="{ED2BF6B9-48FE-FD93-861C-86667A22D7D2}"/>
          </ac:picMkLst>
        </pc:picChg>
        <pc:picChg chg="del">
          <ac:chgData name="Park, Kiman" userId="cbc96cd9-263b-4246-9080-ed5152535b0e" providerId="ADAL" clId="{A411FE06-AA24-45C8-9032-FB55135ABD99}" dt="2024-07-09T20:29:24.734" v="1357" actId="478"/>
          <ac:picMkLst>
            <pc:docMk/>
            <pc:sldMk cId="2892996988" sldId="274"/>
            <ac:picMk id="20" creationId="{41468744-63E5-57CF-D3AB-A5BB2AE12495}"/>
          </ac:picMkLst>
        </pc:picChg>
      </pc:sldChg>
      <pc:sldChg chg="addSp delSp modSp add mod modAnim">
        <pc:chgData name="Park, Kiman" userId="cbc96cd9-263b-4246-9080-ed5152535b0e" providerId="ADAL" clId="{A411FE06-AA24-45C8-9032-FB55135ABD99}" dt="2024-07-09T21:07:01.196" v="1776"/>
        <pc:sldMkLst>
          <pc:docMk/>
          <pc:sldMk cId="1090615082" sldId="275"/>
        </pc:sldMkLst>
        <pc:spChg chg="add mod">
          <ac:chgData name="Park, Kiman" userId="cbc96cd9-263b-4246-9080-ed5152535b0e" providerId="ADAL" clId="{A411FE06-AA24-45C8-9032-FB55135ABD99}" dt="2024-07-09T20:34:34.469" v="1423" actId="1076"/>
          <ac:spMkLst>
            <pc:docMk/>
            <pc:sldMk cId="1090615082" sldId="275"/>
            <ac:spMk id="6" creationId="{3842BF26-3CDE-7E9D-1608-67C0BA32946C}"/>
          </ac:spMkLst>
        </pc:spChg>
        <pc:spChg chg="mod">
          <ac:chgData name="Park, Kiman" userId="cbc96cd9-263b-4246-9080-ed5152535b0e" providerId="ADAL" clId="{A411FE06-AA24-45C8-9032-FB55135ABD99}" dt="2024-07-09T20:34:34.469" v="1423" actId="1076"/>
          <ac:spMkLst>
            <pc:docMk/>
            <pc:sldMk cId="1090615082" sldId="275"/>
            <ac:spMk id="7" creationId="{C26B99C2-B327-EE54-3ACD-1C03F5EFB9A8}"/>
          </ac:spMkLst>
        </pc:spChg>
        <pc:picChg chg="del">
          <ac:chgData name="Park, Kiman" userId="cbc96cd9-263b-4246-9080-ed5152535b0e" providerId="ADAL" clId="{A411FE06-AA24-45C8-9032-FB55135ABD99}" dt="2024-07-09T20:31:02.698" v="1376" actId="478"/>
          <ac:picMkLst>
            <pc:docMk/>
            <pc:sldMk cId="1090615082" sldId="275"/>
            <ac:picMk id="4" creationId="{112A33AB-3FCC-77C7-93CB-5D233DE88CB2}"/>
          </ac:picMkLst>
        </pc:picChg>
        <pc:picChg chg="add mod modCrop">
          <ac:chgData name="Park, Kiman" userId="cbc96cd9-263b-4246-9080-ed5152535b0e" providerId="ADAL" clId="{A411FE06-AA24-45C8-9032-FB55135ABD99}" dt="2024-07-09T20:34:36.264" v="1424" actId="1076"/>
          <ac:picMkLst>
            <pc:docMk/>
            <pc:sldMk cId="1090615082" sldId="275"/>
            <ac:picMk id="5" creationId="{EBA93539-8D3D-5DDE-06F6-33B58BD8F7AF}"/>
          </ac:picMkLst>
        </pc:picChg>
        <pc:picChg chg="del">
          <ac:chgData name="Park, Kiman" userId="cbc96cd9-263b-4246-9080-ed5152535b0e" providerId="ADAL" clId="{A411FE06-AA24-45C8-9032-FB55135ABD99}" dt="2024-07-09T20:31:02.698" v="1376" actId="478"/>
          <ac:picMkLst>
            <pc:docMk/>
            <pc:sldMk cId="1090615082" sldId="275"/>
            <ac:picMk id="8" creationId="{5F0B8131-C797-FCAE-392D-B93D147665C0}"/>
          </ac:picMkLst>
        </pc:picChg>
        <pc:picChg chg="del">
          <ac:chgData name="Park, Kiman" userId="cbc96cd9-263b-4246-9080-ed5152535b0e" providerId="ADAL" clId="{A411FE06-AA24-45C8-9032-FB55135ABD99}" dt="2024-07-09T20:31:02.698" v="1376" actId="478"/>
          <ac:picMkLst>
            <pc:docMk/>
            <pc:sldMk cId="1090615082" sldId="275"/>
            <ac:picMk id="10" creationId="{4EB8CD70-35C4-BE9A-506D-CA78E30F5F9F}"/>
          </ac:picMkLst>
        </pc:picChg>
        <pc:picChg chg="add del mod">
          <ac:chgData name="Park, Kiman" userId="cbc96cd9-263b-4246-9080-ed5152535b0e" providerId="ADAL" clId="{A411FE06-AA24-45C8-9032-FB55135ABD99}" dt="2024-07-09T20:32:48.756" v="1394" actId="21"/>
          <ac:picMkLst>
            <pc:docMk/>
            <pc:sldMk cId="1090615082" sldId="275"/>
            <ac:picMk id="11" creationId="{462B6AB5-1656-090A-BBFF-6F582883FB4D}"/>
          </ac:picMkLst>
        </pc:picChg>
        <pc:picChg chg="del">
          <ac:chgData name="Park, Kiman" userId="cbc96cd9-263b-4246-9080-ed5152535b0e" providerId="ADAL" clId="{A411FE06-AA24-45C8-9032-FB55135ABD99}" dt="2024-07-09T20:31:02.698" v="1376" actId="478"/>
          <ac:picMkLst>
            <pc:docMk/>
            <pc:sldMk cId="1090615082" sldId="275"/>
            <ac:picMk id="12" creationId="{07F8DBAE-A6FD-E6B8-708A-A6DF7D0E5FCF}"/>
          </ac:picMkLst>
        </pc:picChg>
        <pc:picChg chg="del">
          <ac:chgData name="Park, Kiman" userId="cbc96cd9-263b-4246-9080-ed5152535b0e" providerId="ADAL" clId="{A411FE06-AA24-45C8-9032-FB55135ABD99}" dt="2024-07-09T20:31:02.698" v="1376" actId="478"/>
          <ac:picMkLst>
            <pc:docMk/>
            <pc:sldMk cId="1090615082" sldId="275"/>
            <ac:picMk id="15" creationId="{1B41C3FF-26EF-EAD7-65B3-C7DEBF08DF06}"/>
          </ac:picMkLst>
        </pc:picChg>
      </pc:sldChg>
      <pc:sldChg chg="addSp delSp modSp add mod modAnim">
        <pc:chgData name="Park, Kiman" userId="cbc96cd9-263b-4246-9080-ed5152535b0e" providerId="ADAL" clId="{A411FE06-AA24-45C8-9032-FB55135ABD99}" dt="2024-07-09T21:07:08.057" v="1779"/>
        <pc:sldMkLst>
          <pc:docMk/>
          <pc:sldMk cId="1906792784" sldId="276"/>
        </pc:sldMkLst>
        <pc:spChg chg="del">
          <ac:chgData name="Park, Kiman" userId="cbc96cd9-263b-4246-9080-ed5152535b0e" providerId="ADAL" clId="{A411FE06-AA24-45C8-9032-FB55135ABD99}" dt="2024-07-09T20:32:57.788" v="1398" actId="478"/>
          <ac:spMkLst>
            <pc:docMk/>
            <pc:sldMk cId="1906792784" sldId="276"/>
            <ac:spMk id="6" creationId="{3842BF26-3CDE-7E9D-1608-67C0BA32946C}"/>
          </ac:spMkLst>
        </pc:spChg>
        <pc:spChg chg="del">
          <ac:chgData name="Park, Kiman" userId="cbc96cd9-263b-4246-9080-ed5152535b0e" providerId="ADAL" clId="{A411FE06-AA24-45C8-9032-FB55135ABD99}" dt="2024-07-09T20:32:57.788" v="1398" actId="478"/>
          <ac:spMkLst>
            <pc:docMk/>
            <pc:sldMk cId="1906792784" sldId="276"/>
            <ac:spMk id="7" creationId="{C26B99C2-B327-EE54-3ACD-1C03F5EFB9A8}"/>
          </ac:spMkLst>
        </pc:spChg>
        <pc:spChg chg="add mod">
          <ac:chgData name="Park, Kiman" userId="cbc96cd9-263b-4246-9080-ed5152535b0e" providerId="ADAL" clId="{A411FE06-AA24-45C8-9032-FB55135ABD99}" dt="2024-07-09T20:33:59.573" v="1421" actId="1076"/>
          <ac:spMkLst>
            <pc:docMk/>
            <pc:sldMk cId="1906792784" sldId="276"/>
            <ac:spMk id="10" creationId="{3C4153CF-7DB7-4B50-5DD2-6CD7CE5A2509}"/>
          </ac:spMkLst>
        </pc:spChg>
        <pc:picChg chg="add mod">
          <ac:chgData name="Park, Kiman" userId="cbc96cd9-263b-4246-9080-ed5152535b0e" providerId="ADAL" clId="{A411FE06-AA24-45C8-9032-FB55135ABD99}" dt="2024-07-09T20:33:56.126" v="1420" actId="1076"/>
          <ac:picMkLst>
            <pc:docMk/>
            <pc:sldMk cId="1906792784" sldId="276"/>
            <ac:picMk id="4" creationId="{52719062-FAD6-27EB-1AD3-EC98448009EA}"/>
          </ac:picMkLst>
        </pc:picChg>
        <pc:picChg chg="del">
          <ac:chgData name="Park, Kiman" userId="cbc96cd9-263b-4246-9080-ed5152535b0e" providerId="ADAL" clId="{A411FE06-AA24-45C8-9032-FB55135ABD99}" dt="2024-07-09T20:32:57.788" v="1398" actId="478"/>
          <ac:picMkLst>
            <pc:docMk/>
            <pc:sldMk cId="1906792784" sldId="276"/>
            <ac:picMk id="5" creationId="{EBA93539-8D3D-5DDE-06F6-33B58BD8F7AF}"/>
          </ac:picMkLst>
        </pc:picChg>
        <pc:picChg chg="add mod">
          <ac:chgData name="Park, Kiman" userId="cbc96cd9-263b-4246-9080-ed5152535b0e" providerId="ADAL" clId="{A411FE06-AA24-45C8-9032-FB55135ABD99}" dt="2024-07-09T20:33:22.623" v="1406" actId="1076"/>
          <ac:picMkLst>
            <pc:docMk/>
            <pc:sldMk cId="1906792784" sldId="276"/>
            <ac:picMk id="9" creationId="{DAF56B0F-301C-2341-F476-D8B23BCB0047}"/>
          </ac:picMkLst>
        </pc:picChg>
      </pc:sldChg>
      <pc:sldChg chg="addSp delSp modSp add mod modAnim">
        <pc:chgData name="Park, Kiman" userId="cbc96cd9-263b-4246-9080-ed5152535b0e" providerId="ADAL" clId="{A411FE06-AA24-45C8-9032-FB55135ABD99}" dt="2024-07-09T21:07:31.941" v="1791"/>
        <pc:sldMkLst>
          <pc:docMk/>
          <pc:sldMk cId="758377168" sldId="277"/>
        </pc:sldMkLst>
        <pc:spChg chg="mod">
          <ac:chgData name="Park, Kiman" userId="cbc96cd9-263b-4246-9080-ed5152535b0e" providerId="ADAL" clId="{A411FE06-AA24-45C8-9032-FB55135ABD99}" dt="2024-07-09T20:35:57.551" v="1445" actId="20577"/>
          <ac:spMkLst>
            <pc:docMk/>
            <pc:sldMk cId="758377168" sldId="277"/>
            <ac:spMk id="2" creationId="{04E90C55-D5C3-C6C1-F6BD-5CEB6B7371A0}"/>
          </ac:spMkLst>
        </pc:spChg>
        <pc:spChg chg="del">
          <ac:chgData name="Park, Kiman" userId="cbc96cd9-263b-4246-9080-ed5152535b0e" providerId="ADAL" clId="{A411FE06-AA24-45C8-9032-FB55135ABD99}" dt="2024-07-09T20:36:00.864" v="1447" actId="478"/>
          <ac:spMkLst>
            <pc:docMk/>
            <pc:sldMk cId="758377168" sldId="277"/>
            <ac:spMk id="10" creationId="{3C4153CF-7DB7-4B50-5DD2-6CD7CE5A2509}"/>
          </ac:spMkLst>
        </pc:spChg>
        <pc:picChg chg="del">
          <ac:chgData name="Park, Kiman" userId="cbc96cd9-263b-4246-9080-ed5152535b0e" providerId="ADAL" clId="{A411FE06-AA24-45C8-9032-FB55135ABD99}" dt="2024-07-09T20:35:59.407" v="1446" actId="478"/>
          <ac:picMkLst>
            <pc:docMk/>
            <pc:sldMk cId="758377168" sldId="277"/>
            <ac:picMk id="4" creationId="{52719062-FAD6-27EB-1AD3-EC98448009EA}"/>
          </ac:picMkLst>
        </pc:picChg>
        <pc:picChg chg="add del mod modCrop">
          <ac:chgData name="Park, Kiman" userId="cbc96cd9-263b-4246-9080-ed5152535b0e" providerId="ADAL" clId="{A411FE06-AA24-45C8-9032-FB55135ABD99}" dt="2024-07-09T20:39:22.649" v="1470" actId="478"/>
          <ac:picMkLst>
            <pc:docMk/>
            <pc:sldMk cId="758377168" sldId="277"/>
            <ac:picMk id="5" creationId="{EC779504-2601-5097-F6CA-2495789CEBC1}"/>
          </ac:picMkLst>
        </pc:picChg>
        <pc:picChg chg="add mod ord modCrop">
          <ac:chgData name="Park, Kiman" userId="cbc96cd9-263b-4246-9080-ed5152535b0e" providerId="ADAL" clId="{A411FE06-AA24-45C8-9032-FB55135ABD99}" dt="2024-07-09T20:40:16.315" v="1480" actId="166"/>
          <ac:picMkLst>
            <pc:docMk/>
            <pc:sldMk cId="758377168" sldId="277"/>
            <ac:picMk id="7" creationId="{E8BB8B43-F332-92D6-2301-49A8B3B3E190}"/>
          </ac:picMkLst>
        </pc:picChg>
        <pc:picChg chg="del">
          <ac:chgData name="Park, Kiman" userId="cbc96cd9-263b-4246-9080-ed5152535b0e" providerId="ADAL" clId="{A411FE06-AA24-45C8-9032-FB55135ABD99}" dt="2024-07-09T20:36:01.332" v="1448" actId="478"/>
          <ac:picMkLst>
            <pc:docMk/>
            <pc:sldMk cId="758377168" sldId="277"/>
            <ac:picMk id="9" creationId="{DAF56B0F-301C-2341-F476-D8B23BCB0047}"/>
          </ac:picMkLst>
        </pc:picChg>
        <pc:picChg chg="add mod ord modCrop">
          <ac:chgData name="Park, Kiman" userId="cbc96cd9-263b-4246-9080-ed5152535b0e" providerId="ADAL" clId="{A411FE06-AA24-45C8-9032-FB55135ABD99}" dt="2024-07-09T20:40:22.990" v="1483" actId="1076"/>
          <ac:picMkLst>
            <pc:docMk/>
            <pc:sldMk cId="758377168" sldId="277"/>
            <ac:picMk id="11" creationId="{0F6AA34A-E13F-38B9-8F4D-4AB57C6D8863}"/>
          </ac:picMkLst>
        </pc:picChg>
        <pc:picChg chg="add mod ord modCrop">
          <ac:chgData name="Park, Kiman" userId="cbc96cd9-263b-4246-9080-ed5152535b0e" providerId="ADAL" clId="{A411FE06-AA24-45C8-9032-FB55135ABD99}" dt="2024-07-09T20:40:23.955" v="1484" actId="1076"/>
          <ac:picMkLst>
            <pc:docMk/>
            <pc:sldMk cId="758377168" sldId="277"/>
            <ac:picMk id="13" creationId="{A3C0E224-7E7C-05FB-F407-4DF0B8C7EF8B}"/>
          </ac:picMkLst>
        </pc:picChg>
        <pc:picChg chg="add del">
          <ac:chgData name="Park, Kiman" userId="cbc96cd9-263b-4246-9080-ed5152535b0e" providerId="ADAL" clId="{A411FE06-AA24-45C8-9032-FB55135ABD99}" dt="2024-07-09T20:39:26.756" v="1472" actId="478"/>
          <ac:picMkLst>
            <pc:docMk/>
            <pc:sldMk cId="758377168" sldId="277"/>
            <ac:picMk id="15" creationId="{52EB491E-0C88-7CC9-A1D2-52E65FF71254}"/>
          </ac:picMkLst>
        </pc:picChg>
        <pc:picChg chg="add del">
          <ac:chgData name="Park, Kiman" userId="cbc96cd9-263b-4246-9080-ed5152535b0e" providerId="ADAL" clId="{A411FE06-AA24-45C8-9032-FB55135ABD99}" dt="2024-07-09T20:39:42.728" v="1474" actId="478"/>
          <ac:picMkLst>
            <pc:docMk/>
            <pc:sldMk cId="758377168" sldId="277"/>
            <ac:picMk id="17" creationId="{6FE0A981-2566-14ED-5657-5A54F9D72A02}"/>
          </ac:picMkLst>
        </pc:picChg>
        <pc:picChg chg="add mod modCrop">
          <ac:chgData name="Park, Kiman" userId="cbc96cd9-263b-4246-9080-ed5152535b0e" providerId="ADAL" clId="{A411FE06-AA24-45C8-9032-FB55135ABD99}" dt="2024-07-09T20:40:11.545" v="1478" actId="1076"/>
          <ac:picMkLst>
            <pc:docMk/>
            <pc:sldMk cId="758377168" sldId="277"/>
            <ac:picMk id="19" creationId="{1F64CE0E-ED57-DC11-99A9-8D8952BC2FDD}"/>
          </ac:picMkLst>
        </pc:picChg>
        <pc:picChg chg="add mod modCrop">
          <ac:chgData name="Park, Kiman" userId="cbc96cd9-263b-4246-9080-ed5152535b0e" providerId="ADAL" clId="{A411FE06-AA24-45C8-9032-FB55135ABD99}" dt="2024-07-09T20:40:52.615" v="1489" actId="1076"/>
          <ac:picMkLst>
            <pc:docMk/>
            <pc:sldMk cId="758377168" sldId="277"/>
            <ac:picMk id="21" creationId="{CAD7C056-617A-3FA6-2FFC-391D6837C01A}"/>
          </ac:picMkLst>
        </pc:picChg>
        <pc:picChg chg="add mod modCrop">
          <ac:chgData name="Park, Kiman" userId="cbc96cd9-263b-4246-9080-ed5152535b0e" providerId="ADAL" clId="{A411FE06-AA24-45C8-9032-FB55135ABD99}" dt="2024-07-09T20:41:21.966" v="1493" actId="1076"/>
          <ac:picMkLst>
            <pc:docMk/>
            <pc:sldMk cId="758377168" sldId="277"/>
            <ac:picMk id="23" creationId="{D1B88191-42D2-3953-4F6B-9B33B7E8130D}"/>
          </ac:picMkLst>
        </pc:picChg>
        <pc:picChg chg="add mod modCrop">
          <ac:chgData name="Park, Kiman" userId="cbc96cd9-263b-4246-9080-ed5152535b0e" providerId="ADAL" clId="{A411FE06-AA24-45C8-9032-FB55135ABD99}" dt="2024-07-09T20:41:54.920" v="1498" actId="1076"/>
          <ac:picMkLst>
            <pc:docMk/>
            <pc:sldMk cId="758377168" sldId="277"/>
            <ac:picMk id="25" creationId="{5FC7D2DD-039A-5556-568E-E7AF895B4DFB}"/>
          </ac:picMkLst>
        </pc:picChg>
        <pc:picChg chg="add mod modCrop">
          <ac:chgData name="Park, Kiman" userId="cbc96cd9-263b-4246-9080-ed5152535b0e" providerId="ADAL" clId="{A411FE06-AA24-45C8-9032-FB55135ABD99}" dt="2024-07-09T20:42:27.023" v="1502" actId="1076"/>
          <ac:picMkLst>
            <pc:docMk/>
            <pc:sldMk cId="758377168" sldId="277"/>
            <ac:picMk id="27" creationId="{D2E8DCCC-4673-C5FC-0143-95F736F6576F}"/>
          </ac:picMkLst>
        </pc:picChg>
        <pc:picChg chg="add mod modCrop">
          <ac:chgData name="Park, Kiman" userId="cbc96cd9-263b-4246-9080-ed5152535b0e" providerId="ADAL" clId="{A411FE06-AA24-45C8-9032-FB55135ABD99}" dt="2024-07-09T20:44:25.584" v="1517" actId="1076"/>
          <ac:picMkLst>
            <pc:docMk/>
            <pc:sldMk cId="758377168" sldId="277"/>
            <ac:picMk id="29" creationId="{85E4817D-86B5-F00F-3A56-F6897C14D307}"/>
          </ac:picMkLst>
        </pc:picChg>
        <pc:picChg chg="add mod modCrop">
          <ac:chgData name="Park, Kiman" userId="cbc96cd9-263b-4246-9080-ed5152535b0e" providerId="ADAL" clId="{A411FE06-AA24-45C8-9032-FB55135ABD99}" dt="2024-07-09T20:44:27.032" v="1518" actId="1076"/>
          <ac:picMkLst>
            <pc:docMk/>
            <pc:sldMk cId="758377168" sldId="277"/>
            <ac:picMk id="31" creationId="{4E3E5A8E-CBC3-D677-575A-40410FF61FE2}"/>
          </ac:picMkLst>
        </pc:picChg>
        <pc:picChg chg="add mod modCrop">
          <ac:chgData name="Park, Kiman" userId="cbc96cd9-263b-4246-9080-ed5152535b0e" providerId="ADAL" clId="{A411FE06-AA24-45C8-9032-FB55135ABD99}" dt="2024-07-09T20:44:28.494" v="1519" actId="1076"/>
          <ac:picMkLst>
            <pc:docMk/>
            <pc:sldMk cId="758377168" sldId="277"/>
            <ac:picMk id="33" creationId="{AD7662E2-CA2D-3541-FA81-ECF025E2198D}"/>
          </ac:picMkLst>
        </pc:picChg>
      </pc:sldChg>
      <pc:sldChg chg="addSp delSp add mod modAnim">
        <pc:chgData name="Park, Kiman" userId="cbc96cd9-263b-4246-9080-ed5152535b0e" providerId="ADAL" clId="{A411FE06-AA24-45C8-9032-FB55135ABD99}" dt="2024-07-09T21:07:50.009" v="1792"/>
        <pc:sldMkLst>
          <pc:docMk/>
          <pc:sldMk cId="1145699781" sldId="278"/>
        </pc:sldMkLst>
        <pc:picChg chg="add del">
          <ac:chgData name="Park, Kiman" userId="cbc96cd9-263b-4246-9080-ed5152535b0e" providerId="ADAL" clId="{A411FE06-AA24-45C8-9032-FB55135ABD99}" dt="2024-07-09T20:45:03.890" v="1527" actId="478"/>
          <ac:picMkLst>
            <pc:docMk/>
            <pc:sldMk cId="1145699781" sldId="278"/>
            <ac:picMk id="4" creationId="{3D5E4893-147D-E2CA-32C9-3B6B6FF9ABC9}"/>
          </ac:picMkLst>
        </pc:picChg>
        <pc:picChg chg="add del">
          <ac:chgData name="Park, Kiman" userId="cbc96cd9-263b-4246-9080-ed5152535b0e" providerId="ADAL" clId="{A411FE06-AA24-45C8-9032-FB55135ABD99}" dt="2024-07-09T20:45:01.828" v="1525" actId="478"/>
          <ac:picMkLst>
            <pc:docMk/>
            <pc:sldMk cId="1145699781" sldId="278"/>
            <ac:picMk id="6" creationId="{C328DDC1-9C13-B8A2-148F-E537F3FCBB45}"/>
          </ac:picMkLst>
        </pc:picChg>
        <pc:picChg chg="del">
          <ac:chgData name="Park, Kiman" userId="cbc96cd9-263b-4246-9080-ed5152535b0e" providerId="ADAL" clId="{A411FE06-AA24-45C8-9032-FB55135ABD99}" dt="2024-07-09T20:44:51.904" v="1521" actId="478"/>
          <ac:picMkLst>
            <pc:docMk/>
            <pc:sldMk cId="1145699781" sldId="278"/>
            <ac:picMk id="7" creationId="{E8BB8B43-F332-92D6-2301-49A8B3B3E190}"/>
          </ac:picMkLst>
        </pc:picChg>
        <pc:picChg chg="del">
          <ac:chgData name="Park, Kiman" userId="cbc96cd9-263b-4246-9080-ed5152535b0e" providerId="ADAL" clId="{A411FE06-AA24-45C8-9032-FB55135ABD99}" dt="2024-07-09T20:44:51.904" v="1521" actId="478"/>
          <ac:picMkLst>
            <pc:docMk/>
            <pc:sldMk cId="1145699781" sldId="278"/>
            <ac:picMk id="11" creationId="{0F6AA34A-E13F-38B9-8F4D-4AB57C6D8863}"/>
          </ac:picMkLst>
        </pc:picChg>
        <pc:picChg chg="del">
          <ac:chgData name="Park, Kiman" userId="cbc96cd9-263b-4246-9080-ed5152535b0e" providerId="ADAL" clId="{A411FE06-AA24-45C8-9032-FB55135ABD99}" dt="2024-07-09T20:44:51.904" v="1521" actId="478"/>
          <ac:picMkLst>
            <pc:docMk/>
            <pc:sldMk cId="1145699781" sldId="278"/>
            <ac:picMk id="13" creationId="{A3C0E224-7E7C-05FB-F407-4DF0B8C7EF8B}"/>
          </ac:picMkLst>
        </pc:picChg>
        <pc:picChg chg="del">
          <ac:chgData name="Park, Kiman" userId="cbc96cd9-263b-4246-9080-ed5152535b0e" providerId="ADAL" clId="{A411FE06-AA24-45C8-9032-FB55135ABD99}" dt="2024-07-09T20:44:51.904" v="1521" actId="478"/>
          <ac:picMkLst>
            <pc:docMk/>
            <pc:sldMk cId="1145699781" sldId="278"/>
            <ac:picMk id="19" creationId="{1F64CE0E-ED57-DC11-99A9-8D8952BC2FDD}"/>
          </ac:picMkLst>
        </pc:picChg>
        <pc:picChg chg="del">
          <ac:chgData name="Park, Kiman" userId="cbc96cd9-263b-4246-9080-ed5152535b0e" providerId="ADAL" clId="{A411FE06-AA24-45C8-9032-FB55135ABD99}" dt="2024-07-09T20:44:51.904" v="1521" actId="478"/>
          <ac:picMkLst>
            <pc:docMk/>
            <pc:sldMk cId="1145699781" sldId="278"/>
            <ac:picMk id="21" creationId="{CAD7C056-617A-3FA6-2FFC-391D6837C01A}"/>
          </ac:picMkLst>
        </pc:picChg>
        <pc:picChg chg="del">
          <ac:chgData name="Park, Kiman" userId="cbc96cd9-263b-4246-9080-ed5152535b0e" providerId="ADAL" clId="{A411FE06-AA24-45C8-9032-FB55135ABD99}" dt="2024-07-09T20:44:51.904" v="1521" actId="478"/>
          <ac:picMkLst>
            <pc:docMk/>
            <pc:sldMk cId="1145699781" sldId="278"/>
            <ac:picMk id="23" creationId="{D1B88191-42D2-3953-4F6B-9B33B7E8130D}"/>
          </ac:picMkLst>
        </pc:picChg>
        <pc:picChg chg="del">
          <ac:chgData name="Park, Kiman" userId="cbc96cd9-263b-4246-9080-ed5152535b0e" providerId="ADAL" clId="{A411FE06-AA24-45C8-9032-FB55135ABD99}" dt="2024-07-09T20:44:53.511" v="1522" actId="478"/>
          <ac:picMkLst>
            <pc:docMk/>
            <pc:sldMk cId="1145699781" sldId="278"/>
            <ac:picMk id="25" creationId="{5FC7D2DD-039A-5556-568E-E7AF895B4DFB}"/>
          </ac:picMkLst>
        </pc:picChg>
        <pc:picChg chg="del">
          <ac:chgData name="Park, Kiman" userId="cbc96cd9-263b-4246-9080-ed5152535b0e" providerId="ADAL" clId="{A411FE06-AA24-45C8-9032-FB55135ABD99}" dt="2024-07-09T20:44:51.904" v="1521" actId="478"/>
          <ac:picMkLst>
            <pc:docMk/>
            <pc:sldMk cId="1145699781" sldId="278"/>
            <ac:picMk id="27" creationId="{D2E8DCCC-4673-C5FC-0143-95F736F6576F}"/>
          </ac:picMkLst>
        </pc:picChg>
        <pc:picChg chg="del">
          <ac:chgData name="Park, Kiman" userId="cbc96cd9-263b-4246-9080-ed5152535b0e" providerId="ADAL" clId="{A411FE06-AA24-45C8-9032-FB55135ABD99}" dt="2024-07-09T20:44:51.904" v="1521" actId="478"/>
          <ac:picMkLst>
            <pc:docMk/>
            <pc:sldMk cId="1145699781" sldId="278"/>
            <ac:picMk id="29" creationId="{85E4817D-86B5-F00F-3A56-F6897C14D307}"/>
          </ac:picMkLst>
        </pc:picChg>
        <pc:picChg chg="del">
          <ac:chgData name="Park, Kiman" userId="cbc96cd9-263b-4246-9080-ed5152535b0e" providerId="ADAL" clId="{A411FE06-AA24-45C8-9032-FB55135ABD99}" dt="2024-07-09T20:44:51.904" v="1521" actId="478"/>
          <ac:picMkLst>
            <pc:docMk/>
            <pc:sldMk cId="1145699781" sldId="278"/>
            <ac:picMk id="31" creationId="{4E3E5A8E-CBC3-D677-575A-40410FF61FE2}"/>
          </ac:picMkLst>
        </pc:picChg>
        <pc:picChg chg="del">
          <ac:chgData name="Park, Kiman" userId="cbc96cd9-263b-4246-9080-ed5152535b0e" providerId="ADAL" clId="{A411FE06-AA24-45C8-9032-FB55135ABD99}" dt="2024-07-09T20:44:51.904" v="1521" actId="478"/>
          <ac:picMkLst>
            <pc:docMk/>
            <pc:sldMk cId="1145699781" sldId="278"/>
            <ac:picMk id="33" creationId="{AD7662E2-CA2D-3541-FA81-ECF025E2198D}"/>
          </ac:picMkLst>
        </pc:picChg>
      </pc:sldChg>
      <pc:sldChg chg="addSp delSp add mod modAnim">
        <pc:chgData name="Park, Kiman" userId="cbc96cd9-263b-4246-9080-ed5152535b0e" providerId="ADAL" clId="{A411FE06-AA24-45C8-9032-FB55135ABD99}" dt="2024-07-09T21:07:52.400" v="1793"/>
        <pc:sldMkLst>
          <pc:docMk/>
          <pc:sldMk cId="2409040715" sldId="279"/>
        </pc:sldMkLst>
        <pc:picChg chg="del">
          <ac:chgData name="Park, Kiman" userId="cbc96cd9-263b-4246-9080-ed5152535b0e" providerId="ADAL" clId="{A411FE06-AA24-45C8-9032-FB55135ABD99}" dt="2024-07-09T20:45:10.222" v="1533" actId="478"/>
          <ac:picMkLst>
            <pc:docMk/>
            <pc:sldMk cId="2409040715" sldId="279"/>
            <ac:picMk id="4" creationId="{3D5E4893-147D-E2CA-32C9-3B6B6FF9ABC9}"/>
          </ac:picMkLst>
        </pc:picChg>
        <pc:picChg chg="add">
          <ac:chgData name="Park, Kiman" userId="cbc96cd9-263b-4246-9080-ed5152535b0e" providerId="ADAL" clId="{A411FE06-AA24-45C8-9032-FB55135ABD99}" dt="2024-07-09T20:45:34.837" v="1538" actId="22"/>
          <ac:picMkLst>
            <pc:docMk/>
            <pc:sldMk cId="2409040715" sldId="279"/>
            <ac:picMk id="5" creationId="{8EFD0E9B-2980-1CF5-CC9E-AD29F0257A9A}"/>
          </ac:picMkLst>
        </pc:picChg>
      </pc:sldChg>
      <pc:sldChg chg="addSp delSp add mod modAnim">
        <pc:chgData name="Park, Kiman" userId="cbc96cd9-263b-4246-9080-ed5152535b0e" providerId="ADAL" clId="{A411FE06-AA24-45C8-9032-FB55135ABD99}" dt="2024-07-09T21:07:54.392" v="1794"/>
        <pc:sldMkLst>
          <pc:docMk/>
          <pc:sldMk cId="2367137992" sldId="280"/>
        </pc:sldMkLst>
        <pc:picChg chg="del">
          <ac:chgData name="Park, Kiman" userId="cbc96cd9-263b-4246-9080-ed5152535b0e" providerId="ADAL" clId="{A411FE06-AA24-45C8-9032-FB55135ABD99}" dt="2024-07-09T20:45:12.111" v="1534" actId="478"/>
          <ac:picMkLst>
            <pc:docMk/>
            <pc:sldMk cId="2367137992" sldId="280"/>
            <ac:picMk id="4" creationId="{3D5E4893-147D-E2CA-32C9-3B6B6FF9ABC9}"/>
          </ac:picMkLst>
        </pc:picChg>
        <pc:picChg chg="add">
          <ac:chgData name="Park, Kiman" userId="cbc96cd9-263b-4246-9080-ed5152535b0e" providerId="ADAL" clId="{A411FE06-AA24-45C8-9032-FB55135ABD99}" dt="2024-07-09T20:45:48.893" v="1539" actId="22"/>
          <ac:picMkLst>
            <pc:docMk/>
            <pc:sldMk cId="2367137992" sldId="280"/>
            <ac:picMk id="5" creationId="{53023327-0BC9-E0CB-8AC1-6EE837740840}"/>
          </ac:picMkLst>
        </pc:picChg>
      </pc:sldChg>
      <pc:sldChg chg="addSp delSp add mod modAnim">
        <pc:chgData name="Park, Kiman" userId="cbc96cd9-263b-4246-9080-ed5152535b0e" providerId="ADAL" clId="{A411FE06-AA24-45C8-9032-FB55135ABD99}" dt="2024-07-09T21:07:56.104" v="1795"/>
        <pc:sldMkLst>
          <pc:docMk/>
          <pc:sldMk cId="4057314217" sldId="281"/>
        </pc:sldMkLst>
        <pc:picChg chg="del">
          <ac:chgData name="Park, Kiman" userId="cbc96cd9-263b-4246-9080-ed5152535b0e" providerId="ADAL" clId="{A411FE06-AA24-45C8-9032-FB55135ABD99}" dt="2024-07-09T20:45:12.933" v="1535" actId="478"/>
          <ac:picMkLst>
            <pc:docMk/>
            <pc:sldMk cId="4057314217" sldId="281"/>
            <ac:picMk id="4" creationId="{3D5E4893-147D-E2CA-32C9-3B6B6FF9ABC9}"/>
          </ac:picMkLst>
        </pc:picChg>
        <pc:picChg chg="add">
          <ac:chgData name="Park, Kiman" userId="cbc96cd9-263b-4246-9080-ed5152535b0e" providerId="ADAL" clId="{A411FE06-AA24-45C8-9032-FB55135ABD99}" dt="2024-07-09T20:46:05.250" v="1540" actId="22"/>
          <ac:picMkLst>
            <pc:docMk/>
            <pc:sldMk cId="4057314217" sldId="281"/>
            <ac:picMk id="5" creationId="{F806789B-406E-77BD-250E-8A8AC766ECA0}"/>
          </ac:picMkLst>
        </pc:picChg>
      </pc:sldChg>
      <pc:sldChg chg="add del">
        <pc:chgData name="Park, Kiman" userId="cbc96cd9-263b-4246-9080-ed5152535b0e" providerId="ADAL" clId="{A411FE06-AA24-45C8-9032-FB55135ABD99}" dt="2024-07-09T20:45:14.078" v="1536" actId="47"/>
        <pc:sldMkLst>
          <pc:docMk/>
          <pc:sldMk cId="945939063" sldId="282"/>
        </pc:sldMkLst>
      </pc:sldChg>
      <pc:sldChg chg="addSp delSp modSp add mod modAnim">
        <pc:chgData name="Park, Kiman" userId="cbc96cd9-263b-4246-9080-ed5152535b0e" providerId="ADAL" clId="{A411FE06-AA24-45C8-9032-FB55135ABD99}" dt="2024-07-09T21:08:02.350" v="1798"/>
        <pc:sldMkLst>
          <pc:docMk/>
          <pc:sldMk cId="2386532751" sldId="282"/>
        </pc:sldMkLst>
        <pc:spChg chg="add mod">
          <ac:chgData name="Park, Kiman" userId="cbc96cd9-263b-4246-9080-ed5152535b0e" providerId="ADAL" clId="{A411FE06-AA24-45C8-9032-FB55135ABD99}" dt="2024-07-09T20:47:16.884" v="1556" actId="1582"/>
          <ac:spMkLst>
            <pc:docMk/>
            <pc:sldMk cId="2386532751" sldId="282"/>
            <ac:spMk id="8" creationId="{9E6C0EB9-5D14-6CCD-086A-7091AE58B4AA}"/>
          </ac:spMkLst>
        </pc:spChg>
        <pc:picChg chg="add mod modCrop">
          <ac:chgData name="Park, Kiman" userId="cbc96cd9-263b-4246-9080-ed5152535b0e" providerId="ADAL" clId="{A411FE06-AA24-45C8-9032-FB55135ABD99}" dt="2024-07-09T20:46:41.036" v="1550" actId="1076"/>
          <ac:picMkLst>
            <pc:docMk/>
            <pc:sldMk cId="2386532751" sldId="282"/>
            <ac:picMk id="4" creationId="{B928435D-599C-CFBA-BB3C-A6A5181888DA}"/>
          </ac:picMkLst>
        </pc:picChg>
        <pc:picChg chg="del">
          <ac:chgData name="Park, Kiman" userId="cbc96cd9-263b-4246-9080-ed5152535b0e" providerId="ADAL" clId="{A411FE06-AA24-45C8-9032-FB55135ABD99}" dt="2024-07-09T20:46:10.894" v="1543" actId="478"/>
          <ac:picMkLst>
            <pc:docMk/>
            <pc:sldMk cId="2386532751" sldId="282"/>
            <ac:picMk id="5" creationId="{F806789B-406E-77BD-250E-8A8AC766ECA0}"/>
          </ac:picMkLst>
        </pc:picChg>
        <pc:picChg chg="add mod">
          <ac:chgData name="Park, Kiman" userId="cbc96cd9-263b-4246-9080-ed5152535b0e" providerId="ADAL" clId="{A411FE06-AA24-45C8-9032-FB55135ABD99}" dt="2024-07-09T20:47:45.487" v="1560" actId="1076"/>
          <ac:picMkLst>
            <pc:docMk/>
            <pc:sldMk cId="2386532751" sldId="282"/>
            <ac:picMk id="7" creationId="{5AF3713A-BC61-4570-3873-754AAB9BB537}"/>
          </ac:picMkLst>
        </pc:picChg>
        <pc:picChg chg="add del">
          <ac:chgData name="Park, Kiman" userId="cbc96cd9-263b-4246-9080-ed5152535b0e" providerId="ADAL" clId="{A411FE06-AA24-45C8-9032-FB55135ABD99}" dt="2024-07-09T20:47:48.270" v="1562" actId="478"/>
          <ac:picMkLst>
            <pc:docMk/>
            <pc:sldMk cId="2386532751" sldId="282"/>
            <ac:picMk id="10" creationId="{F5747DB0-DF06-B440-1D33-262CD5B0D15E}"/>
          </ac:picMkLst>
        </pc:picChg>
      </pc:sldChg>
      <pc:sldChg chg="add del">
        <pc:chgData name="Park, Kiman" userId="cbc96cd9-263b-4246-9080-ed5152535b0e" providerId="ADAL" clId="{A411FE06-AA24-45C8-9032-FB55135ABD99}" dt="2024-07-09T20:45:14.782" v="1537" actId="47"/>
        <pc:sldMkLst>
          <pc:docMk/>
          <pc:sldMk cId="96694704" sldId="283"/>
        </pc:sldMkLst>
      </pc:sldChg>
      <pc:sldChg chg="addSp delSp add mod modAnim">
        <pc:chgData name="Park, Kiman" userId="cbc96cd9-263b-4246-9080-ed5152535b0e" providerId="ADAL" clId="{A411FE06-AA24-45C8-9032-FB55135ABD99}" dt="2024-07-09T21:08:04.618" v="1799"/>
        <pc:sldMkLst>
          <pc:docMk/>
          <pc:sldMk cId="856185905" sldId="283"/>
        </pc:sldMkLst>
        <pc:picChg chg="add">
          <ac:chgData name="Park, Kiman" userId="cbc96cd9-263b-4246-9080-ed5152535b0e" providerId="ADAL" clId="{A411FE06-AA24-45C8-9032-FB55135ABD99}" dt="2024-07-09T20:47:49.683" v="1563" actId="22"/>
          <ac:picMkLst>
            <pc:docMk/>
            <pc:sldMk cId="856185905" sldId="283"/>
            <ac:picMk id="4" creationId="{33747B50-2AC4-462B-C1B8-741374B732B9}"/>
          </ac:picMkLst>
        </pc:picChg>
        <pc:picChg chg="del">
          <ac:chgData name="Park, Kiman" userId="cbc96cd9-263b-4246-9080-ed5152535b0e" providerId="ADAL" clId="{A411FE06-AA24-45C8-9032-FB55135ABD99}" dt="2024-07-09T20:46:11.917" v="1544" actId="478"/>
          <ac:picMkLst>
            <pc:docMk/>
            <pc:sldMk cId="856185905" sldId="283"/>
            <ac:picMk id="5" creationId="{F806789B-406E-77BD-250E-8A8AC766ECA0}"/>
          </ac:picMkLst>
        </pc:picChg>
      </pc:sldChg>
      <pc:sldChg chg="addSp delSp modSp add mod modAnim">
        <pc:chgData name="Park, Kiman" userId="cbc96cd9-263b-4246-9080-ed5152535b0e" providerId="ADAL" clId="{A411FE06-AA24-45C8-9032-FB55135ABD99}" dt="2024-07-09T21:08:12.861" v="1802"/>
        <pc:sldMkLst>
          <pc:docMk/>
          <pc:sldMk cId="383597958" sldId="284"/>
        </pc:sldMkLst>
        <pc:picChg chg="del">
          <ac:chgData name="Park, Kiman" userId="cbc96cd9-263b-4246-9080-ed5152535b0e" providerId="ADAL" clId="{A411FE06-AA24-45C8-9032-FB55135ABD99}" dt="2024-07-09T20:47:53.712" v="1567" actId="478"/>
          <ac:picMkLst>
            <pc:docMk/>
            <pc:sldMk cId="383597958" sldId="284"/>
            <ac:picMk id="4" creationId="{33747B50-2AC4-462B-C1B8-741374B732B9}"/>
          </ac:picMkLst>
        </pc:picChg>
        <pc:picChg chg="add mod modCrop">
          <ac:chgData name="Park, Kiman" userId="cbc96cd9-263b-4246-9080-ed5152535b0e" providerId="ADAL" clId="{A411FE06-AA24-45C8-9032-FB55135ABD99}" dt="2024-07-09T20:49:15.489" v="1590" actId="1076"/>
          <ac:picMkLst>
            <pc:docMk/>
            <pc:sldMk cId="383597958" sldId="284"/>
            <ac:picMk id="5" creationId="{B9B2F591-3E8E-7C47-153D-28EFB5EF8E14}"/>
          </ac:picMkLst>
        </pc:picChg>
        <pc:picChg chg="add mod modCrop">
          <ac:chgData name="Park, Kiman" userId="cbc96cd9-263b-4246-9080-ed5152535b0e" providerId="ADAL" clId="{A411FE06-AA24-45C8-9032-FB55135ABD99}" dt="2024-07-09T20:49:15.489" v="1590" actId="1076"/>
          <ac:picMkLst>
            <pc:docMk/>
            <pc:sldMk cId="383597958" sldId="284"/>
            <ac:picMk id="7" creationId="{80B4EB7C-8833-A40F-8280-DD8A01ECD135}"/>
          </ac:picMkLst>
        </pc:picChg>
        <pc:picChg chg="add mod modCrop">
          <ac:chgData name="Park, Kiman" userId="cbc96cd9-263b-4246-9080-ed5152535b0e" providerId="ADAL" clId="{A411FE06-AA24-45C8-9032-FB55135ABD99}" dt="2024-07-09T20:49:15.489" v="1590" actId="1076"/>
          <ac:picMkLst>
            <pc:docMk/>
            <pc:sldMk cId="383597958" sldId="284"/>
            <ac:picMk id="9" creationId="{89CE4D76-D043-7403-A2CB-9F3C48810E74}"/>
          </ac:picMkLst>
        </pc:picChg>
      </pc:sldChg>
      <pc:sldChg chg="delSp add del mod">
        <pc:chgData name="Park, Kiman" userId="cbc96cd9-263b-4246-9080-ed5152535b0e" providerId="ADAL" clId="{A411FE06-AA24-45C8-9032-FB55135ABD99}" dt="2024-07-09T20:50:31.459" v="1591" actId="47"/>
        <pc:sldMkLst>
          <pc:docMk/>
          <pc:sldMk cId="2576371401" sldId="285"/>
        </pc:sldMkLst>
        <pc:picChg chg="del">
          <ac:chgData name="Park, Kiman" userId="cbc96cd9-263b-4246-9080-ed5152535b0e" providerId="ADAL" clId="{A411FE06-AA24-45C8-9032-FB55135ABD99}" dt="2024-07-09T20:47:54.311" v="1568" actId="478"/>
          <ac:picMkLst>
            <pc:docMk/>
            <pc:sldMk cId="2576371401" sldId="285"/>
            <ac:picMk id="4" creationId="{33747B50-2AC4-462B-C1B8-741374B732B9}"/>
          </ac:picMkLst>
        </pc:picChg>
      </pc:sldChg>
      <pc:sldChg chg="addSp delSp modSp add mod modAnim">
        <pc:chgData name="Park, Kiman" userId="cbc96cd9-263b-4246-9080-ed5152535b0e" providerId="ADAL" clId="{A411FE06-AA24-45C8-9032-FB55135ABD99}" dt="2024-07-09T21:08:17.625" v="1804"/>
        <pc:sldMkLst>
          <pc:docMk/>
          <pc:sldMk cId="1230141163" sldId="286"/>
        </pc:sldMkLst>
        <pc:spChg chg="add mod">
          <ac:chgData name="Park, Kiman" userId="cbc96cd9-263b-4246-9080-ed5152535b0e" providerId="ADAL" clId="{A411FE06-AA24-45C8-9032-FB55135ABD99}" dt="2024-07-09T20:53:59.138" v="1626" actId="1582"/>
          <ac:spMkLst>
            <pc:docMk/>
            <pc:sldMk cId="1230141163" sldId="286"/>
            <ac:spMk id="4" creationId="{DBCBA3E5-8095-1174-7DCB-2BEF8D9E47ED}"/>
          </ac:spMkLst>
        </pc:spChg>
        <pc:picChg chg="add mod">
          <ac:chgData name="Park, Kiman" userId="cbc96cd9-263b-4246-9080-ed5152535b0e" providerId="ADAL" clId="{A411FE06-AA24-45C8-9032-FB55135ABD99}" dt="2024-07-09T20:53:47.888" v="1622"/>
          <ac:picMkLst>
            <pc:docMk/>
            <pc:sldMk cId="1230141163" sldId="286"/>
            <ac:picMk id="3" creationId="{319512F2-71FE-DE12-923D-3469F0830C3E}"/>
          </ac:picMkLst>
        </pc:picChg>
        <pc:picChg chg="add del mod">
          <ac:chgData name="Park, Kiman" userId="cbc96cd9-263b-4246-9080-ed5152535b0e" providerId="ADAL" clId="{A411FE06-AA24-45C8-9032-FB55135ABD99}" dt="2024-07-09T21:02:13.335" v="1695" actId="478"/>
          <ac:picMkLst>
            <pc:docMk/>
            <pc:sldMk cId="1230141163" sldId="286"/>
            <ac:picMk id="6" creationId="{74C59288-CCF3-2090-E73C-9FD3BB536C62}"/>
          </ac:picMkLst>
        </pc:picChg>
      </pc:sldChg>
      <pc:sldChg chg="add del">
        <pc:chgData name="Park, Kiman" userId="cbc96cd9-263b-4246-9080-ed5152535b0e" providerId="ADAL" clId="{A411FE06-AA24-45C8-9032-FB55135ABD99}" dt="2024-07-09T20:47:54.896" v="1569" actId="47"/>
        <pc:sldMkLst>
          <pc:docMk/>
          <pc:sldMk cId="3404450728" sldId="286"/>
        </pc:sldMkLst>
      </pc:sldChg>
      <pc:sldChg chg="addSp delSp modSp add mod modAnim">
        <pc:chgData name="Park, Kiman" userId="cbc96cd9-263b-4246-9080-ed5152535b0e" providerId="ADAL" clId="{A411FE06-AA24-45C8-9032-FB55135ABD99}" dt="2024-07-09T21:08:31.783" v="1807"/>
        <pc:sldMkLst>
          <pc:docMk/>
          <pc:sldMk cId="4179558996" sldId="287"/>
        </pc:sldMkLst>
        <pc:spChg chg="del">
          <ac:chgData name="Park, Kiman" userId="cbc96cd9-263b-4246-9080-ed5152535b0e" providerId="ADAL" clId="{A411FE06-AA24-45C8-9032-FB55135ABD99}" dt="2024-07-09T21:00:09.544" v="1629" actId="478"/>
          <ac:spMkLst>
            <pc:docMk/>
            <pc:sldMk cId="4179558996" sldId="287"/>
            <ac:spMk id="4" creationId="{DBCBA3E5-8095-1174-7DCB-2BEF8D9E47ED}"/>
          </ac:spMkLst>
        </pc:spChg>
        <pc:spChg chg="add mod">
          <ac:chgData name="Park, Kiman" userId="cbc96cd9-263b-4246-9080-ed5152535b0e" providerId="ADAL" clId="{A411FE06-AA24-45C8-9032-FB55135ABD99}" dt="2024-07-09T21:01:31.722" v="1691" actId="1076"/>
          <ac:spMkLst>
            <pc:docMk/>
            <pc:sldMk cId="4179558996" sldId="287"/>
            <ac:spMk id="9" creationId="{942F035D-728F-1899-C4AA-98764E6E332C}"/>
          </ac:spMkLst>
        </pc:spChg>
        <pc:picChg chg="del">
          <ac:chgData name="Park, Kiman" userId="cbc96cd9-263b-4246-9080-ed5152535b0e" providerId="ADAL" clId="{A411FE06-AA24-45C8-9032-FB55135ABD99}" dt="2024-07-09T21:00:08.622" v="1628" actId="478"/>
          <ac:picMkLst>
            <pc:docMk/>
            <pc:sldMk cId="4179558996" sldId="287"/>
            <ac:picMk id="3" creationId="{319512F2-71FE-DE12-923D-3469F0830C3E}"/>
          </ac:picMkLst>
        </pc:picChg>
        <pc:picChg chg="add mod">
          <ac:chgData name="Park, Kiman" userId="cbc96cd9-263b-4246-9080-ed5152535b0e" providerId="ADAL" clId="{A411FE06-AA24-45C8-9032-FB55135ABD99}" dt="2024-07-09T21:00:45.611" v="1639" actId="1076"/>
          <ac:picMkLst>
            <pc:docMk/>
            <pc:sldMk cId="4179558996" sldId="287"/>
            <ac:picMk id="6" creationId="{0242C271-89ED-039A-8BE2-2A88F0B8B7D2}"/>
          </ac:picMkLst>
        </pc:picChg>
        <pc:picChg chg="add mod">
          <ac:chgData name="Park, Kiman" userId="cbc96cd9-263b-4246-9080-ed5152535b0e" providerId="ADAL" clId="{A411FE06-AA24-45C8-9032-FB55135ABD99}" dt="2024-07-09T21:02:50.895" v="1706" actId="14100"/>
          <ac:picMkLst>
            <pc:docMk/>
            <pc:sldMk cId="4179558996" sldId="287"/>
            <ac:picMk id="8" creationId="{CA7CFF73-FD75-EFA8-D7B4-12232157E73F}"/>
          </ac:picMkLst>
        </pc:picChg>
        <pc:picChg chg="add mod">
          <ac:chgData name="Park, Kiman" userId="cbc96cd9-263b-4246-9080-ed5152535b0e" providerId="ADAL" clId="{A411FE06-AA24-45C8-9032-FB55135ABD99}" dt="2024-07-09T21:03:13.789" v="1716" actId="29295"/>
          <ac:picMkLst>
            <pc:docMk/>
            <pc:sldMk cId="4179558996" sldId="287"/>
            <ac:picMk id="11" creationId="{37927EE2-59B4-AC13-6778-AB078B5EE7CC}"/>
          </ac:picMkLst>
        </pc:picChg>
        <pc:picChg chg="add mod">
          <ac:chgData name="Park, Kiman" userId="cbc96cd9-263b-4246-9080-ed5152535b0e" providerId="ADAL" clId="{A411FE06-AA24-45C8-9032-FB55135ABD99}" dt="2024-07-09T21:03:17.752" v="1717" actId="29295"/>
          <ac:picMkLst>
            <pc:docMk/>
            <pc:sldMk cId="4179558996" sldId="287"/>
            <ac:picMk id="12" creationId="{6BDCE80C-918F-3FC2-79A5-886B2FDCA527}"/>
          </ac:picMkLst>
        </pc:picChg>
      </pc:sldChg>
      <pc:sldChg chg="add">
        <pc:chgData name="Park, Kiman" userId="cbc96cd9-263b-4246-9080-ed5152535b0e" providerId="ADAL" clId="{A411FE06-AA24-45C8-9032-FB55135ABD99}" dt="2024-07-09T21:01:44.460" v="1692"/>
        <pc:sldMkLst>
          <pc:docMk/>
          <pc:sldMk cId="2195394455" sldId="288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DB91A7-943D-B45F-837E-9C9459B881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D721BC-000F-1D68-1287-2023F40FC3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6FE795-5CF9-E206-AD11-5ACBC8C909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9E0A3E-AEC2-4C5F-B4F4-806979DC10D6}" type="datetimeFigureOut">
              <a:rPr lang="en-US" smtClean="0"/>
              <a:t>7/9/2024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D1949D-CD64-8A42-31B1-D6515AEAD3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D7C69D-9498-92E7-EC39-A2EF30E4E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AD353-BA60-4BA0-B2B7-3A92AA3CCA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7175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35639D-B27D-822B-C52C-174D57566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D03944-7DA0-A6BD-64A4-11280064BA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96A1A1-C66E-92DD-CED1-EE9D490B09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9E0A3E-AEC2-4C5F-B4F4-806979DC10D6}" type="datetimeFigureOut">
              <a:rPr lang="en-US" smtClean="0"/>
              <a:t>7/9/2024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54B711-9BF2-C967-3690-8D59A90EA7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882399-A365-9111-562E-A3EA3562B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AD353-BA60-4BA0-B2B7-3A92AA3CCA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8383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DF13438-5B67-006F-4F16-C4FBB42140E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BB2F91-9A63-E6BF-FACE-07F7602014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6D74BA-9CC8-1B5A-9FE9-FFAFA47949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9E0A3E-AEC2-4C5F-B4F4-806979DC10D6}" type="datetimeFigureOut">
              <a:rPr lang="en-US" smtClean="0"/>
              <a:t>7/9/2024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46CA65-8C32-3902-E320-D37FFD02EB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3F6D38-2156-0B8B-1164-B9BDA19B1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AD353-BA60-4BA0-B2B7-3A92AA3CCA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1369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5F7072-044D-B8C3-CBE2-9C1E878D0C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7DDD46-4510-ADCC-0EF7-8ECDEA08B7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58E58F-14D8-E86E-5810-DCED640D9A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9E0A3E-AEC2-4C5F-B4F4-806979DC10D6}" type="datetimeFigureOut">
              <a:rPr lang="en-US" smtClean="0"/>
              <a:t>7/9/2024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96B9EE-6CA3-C22E-795F-0799B1BB78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A08B87-58B2-6B4C-C41C-2A53B729D8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AD353-BA60-4BA0-B2B7-3A92AA3CCA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0229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C441FD-A155-16E9-3C70-9F33ECD1CC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CBA9E3-8A5B-8915-A3CB-D218727213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1F3256-7161-F7AC-5A5C-14F346932E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9E0A3E-AEC2-4C5F-B4F4-806979DC10D6}" type="datetimeFigureOut">
              <a:rPr lang="en-US" smtClean="0"/>
              <a:t>7/9/2024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676245-77E8-5587-138E-3B9C82F3A9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447242-7CC0-8E92-00AA-1F44AD2EB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AD353-BA60-4BA0-B2B7-3A92AA3CCA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3676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3B491D-6255-68B2-4763-A25B6A161C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9EDD4E-6C8B-3370-7B3D-556BCAE46C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418E1E-4FD6-0E3E-172A-887A0A42FC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43CB26-6C1C-F953-2646-02BD8E96A6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9E0A3E-AEC2-4C5F-B4F4-806979DC10D6}" type="datetimeFigureOut">
              <a:rPr lang="en-US" smtClean="0"/>
              <a:t>7/9/2024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27F593-A33D-761F-906C-9FAA6E816B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0A8BFF-7B32-95E9-297E-9B8FA2E6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AD353-BA60-4BA0-B2B7-3A92AA3CCA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1632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66C17-CD7E-82F8-2620-1B00677B6F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B9717F-B3CE-60F5-80CB-449B40AC87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80BF28-9546-308F-D836-F3E469ADD5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AF18BD-6021-5F79-D36E-FC67779587F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4BEDBE-83AC-F24C-D1D9-71D32AB1BC5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1B677EE-1355-DD97-4EA2-21D2F4CCB0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9E0A3E-AEC2-4C5F-B4F4-806979DC10D6}" type="datetimeFigureOut">
              <a:rPr lang="en-US" smtClean="0"/>
              <a:t>7/9/2024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2AD1EA-E658-FCFA-6661-0E1A650935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6947E4F-E543-6284-715E-A6DBB0FA9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AD353-BA60-4BA0-B2B7-3A92AA3CCA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788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1E990E-5CF5-E8E9-D310-2194576AB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A2077DF-131A-6FF7-F35D-9560050DCF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9E0A3E-AEC2-4C5F-B4F4-806979DC10D6}" type="datetimeFigureOut">
              <a:rPr lang="en-US" smtClean="0"/>
              <a:t>7/9/2024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C1E4EB-0F04-F420-C1CA-A7010AEAE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1814DD-B439-A37D-A8E1-5CA881F16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AD353-BA60-4BA0-B2B7-3A92AA3CCA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2998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D54298E-A5CC-1344-D558-FAAFEEC38E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9E0A3E-AEC2-4C5F-B4F4-806979DC10D6}" type="datetimeFigureOut">
              <a:rPr lang="en-US" smtClean="0"/>
              <a:t>7/9/2024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26A9CE8-ED41-97EB-C8F5-3814A34905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B75F80-5F75-D817-21A0-E4D30EBB51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AD353-BA60-4BA0-B2B7-3A92AA3CCA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3947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04251-9FE3-07C8-7491-28C284F19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039F90-76D6-6E3C-C54A-47279C2028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4E3EFD-52C1-3BC8-E8F6-DEDDB2E82A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E0CF5F-2D71-6CA5-5274-D413A8ADE1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9E0A3E-AEC2-4C5F-B4F4-806979DC10D6}" type="datetimeFigureOut">
              <a:rPr lang="en-US" smtClean="0"/>
              <a:t>7/9/2024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0196BF-1827-B435-7EBB-2C7D684CFF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5D0A06-F6BE-5AD2-5D84-AFC3188ED8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AD353-BA60-4BA0-B2B7-3A92AA3CCA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2079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9A2477-42B1-576A-EDBA-06C76FDC10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BD9B14E-F716-12D1-3A22-4B81000624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776BFC-4717-87DF-F6F1-D5EF889EBF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AFE873-A949-B9EE-A8C6-0910E9CD29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9E0A3E-AEC2-4C5F-B4F4-806979DC10D6}" type="datetimeFigureOut">
              <a:rPr lang="en-US" smtClean="0"/>
              <a:t>7/9/2024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C07656-369F-9DBC-AC9E-20B0708F5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4A7053-1EBC-9C4E-E0A9-5E31255E9A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AD353-BA60-4BA0-B2B7-3A92AA3CCA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7515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9437248-D26E-D7C9-2410-9B23DC13FC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E62DAC-C22F-083C-7D5D-924C1C98D2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03B940-9E8B-30E6-0C0B-2C1CF13BADD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E9E0A3E-AEC2-4C5F-B4F4-806979DC10D6}" type="datetimeFigureOut">
              <a:rPr lang="en-US" smtClean="0"/>
              <a:t>7/9/2024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EFA017-48FD-82D1-4E56-7E6ADF2BF3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6B5591-8C50-5677-7DEE-81A8266F9C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03AD353-BA60-4BA0-B2B7-3A92AA3CCA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9514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54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11" Type="http://schemas.openxmlformats.org/officeDocument/2006/relationships/image" Target="../media/image53.png"/><Relationship Id="rId5" Type="http://schemas.openxmlformats.org/officeDocument/2006/relationships/image" Target="../media/image47.png"/><Relationship Id="rId10" Type="http://schemas.openxmlformats.org/officeDocument/2006/relationships/image" Target="../media/image52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9B662BE1-ABDD-3C26-980A-A64430FF6F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072" y="1536300"/>
            <a:ext cx="4659549" cy="18927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239A364-88EC-8A35-009C-ED45025383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6647" y="29369"/>
            <a:ext cx="2785353" cy="26351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5F8C93B-846C-C8A7-E005-702BD9D7F0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687624" y="-703669"/>
            <a:ext cx="9144000" cy="2387600"/>
          </a:xfrm>
        </p:spPr>
        <p:txBody>
          <a:bodyPr/>
          <a:lstStyle/>
          <a:p>
            <a:r>
              <a:rPr lang="en-US" dirty="0"/>
              <a:t>The Detection of Driver’s Fatigue Level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5D51CE4-3ED0-2C16-E992-218A11C74C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33892" y="2076349"/>
            <a:ext cx="9144000" cy="1655762"/>
          </a:xfrm>
        </p:spPr>
        <p:txBody>
          <a:bodyPr/>
          <a:lstStyle/>
          <a:p>
            <a:r>
              <a:rPr lang="en-US" dirty="0"/>
              <a:t>Kiman Park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6D7E8F-3DF3-B739-001F-5CBBCFC97D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429000"/>
            <a:ext cx="5051695" cy="33887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1636509-7D14-8403-7AFB-A9E2DB37D0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4255" y="3226543"/>
            <a:ext cx="4457745" cy="3631457"/>
          </a:xfrm>
          <a:prstGeom prst="rect">
            <a:avLst/>
          </a:prstGeom>
        </p:spPr>
      </p:pic>
      <p:pic>
        <p:nvPicPr>
          <p:cNvPr id="1026" name="Picture 2" descr="Young man sleepy male driver falling asleep while driving a car Stock  Vector | Adobe Stock">
            <a:extLst>
              <a:ext uri="{FF2B5EF4-FFF2-40B4-BE49-F238E27FC236}">
                <a16:creationId xmlns:a16="http://schemas.microsoft.com/office/drawing/2014/main" id="{0BA8F94F-A846-2773-1DAA-5A50A09462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18"/>
          <a:stretch/>
        </p:blipFill>
        <p:spPr bwMode="auto">
          <a:xfrm>
            <a:off x="5268479" y="4124529"/>
            <a:ext cx="2248992" cy="2393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leepy Tired Male Image &amp; Photo (Free Trial) | Bigstock">
            <a:extLst>
              <a:ext uri="{FF2B5EF4-FFF2-40B4-BE49-F238E27FC236}">
                <a16:creationId xmlns:a16="http://schemas.microsoft.com/office/drawing/2014/main" id="{8C5D67C3-C9E0-2729-C5B4-B59DC5905A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915"/>
          <a:stretch/>
        </p:blipFill>
        <p:spPr bwMode="auto">
          <a:xfrm>
            <a:off x="6877101" y="1422017"/>
            <a:ext cx="2339063" cy="1538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11831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E90C55-D5C3-C6C1-F6BD-5CEB6B7371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37990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Description of data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08F7D09-EBD3-D767-39B5-13415C9FA8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101" y="756833"/>
            <a:ext cx="9867900" cy="448627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75AB3C6-DD9B-DBD0-5277-0FC9BED49BEC}"/>
              </a:ext>
            </a:extLst>
          </p:cNvPr>
          <p:cNvSpPr/>
          <p:nvPr/>
        </p:nvSpPr>
        <p:spPr>
          <a:xfrm>
            <a:off x="237443" y="4907743"/>
            <a:ext cx="9721981" cy="22846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CA08C6B-0770-63FB-6DA6-296F77F3075D}"/>
              </a:ext>
            </a:extLst>
          </p:cNvPr>
          <p:cNvSpPr/>
          <p:nvPr/>
        </p:nvSpPr>
        <p:spPr>
          <a:xfrm>
            <a:off x="243924" y="1661591"/>
            <a:ext cx="9715500" cy="3226696"/>
          </a:xfrm>
          <a:prstGeom prst="rect">
            <a:avLst/>
          </a:prstGeom>
          <a:noFill/>
          <a:ln w="28575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960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E90C55-D5C3-C6C1-F6BD-5CEB6B7371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37990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Data visualization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9A7BC3-352C-FF71-2AA1-0A7E9AC88C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275" y="756872"/>
            <a:ext cx="6487133" cy="294926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467C364-C958-9A42-F00E-3D3EC947B0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9352" y="1682522"/>
            <a:ext cx="7439835" cy="4990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055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E90C55-D5C3-C6C1-F6BD-5CEB6B7371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37990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Data visualization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79ED655-0E10-9468-EED9-2ACF395ACB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6741" y="854209"/>
            <a:ext cx="6725055" cy="5478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520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E90C55-D5C3-C6C1-F6BD-5CEB6B7371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37990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Data pre-processing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F5AD591-7446-993D-67D3-DEC5CD3BD7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791" y="1087573"/>
            <a:ext cx="7629525" cy="2857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7AE866C-2232-0626-6764-6DC9AE9532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7109" y="1981200"/>
            <a:ext cx="65151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184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E90C55-D5C3-C6C1-F6BD-5CEB6B7371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37990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Model fitting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437F683-2BD6-FCBC-B6A3-8421957DC4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0028" y="932489"/>
            <a:ext cx="1435194" cy="6496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41A3652-BF54-82DF-F125-831A5B2F6E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4057" y="1087573"/>
            <a:ext cx="2925848" cy="48276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4012C56-EFA0-E512-B373-B83764A569C4}"/>
              </a:ext>
            </a:extLst>
          </p:cNvPr>
          <p:cNvSpPr txBox="1"/>
          <p:nvPr/>
        </p:nvSpPr>
        <p:spPr>
          <a:xfrm>
            <a:off x="225358" y="937038"/>
            <a:ext cx="42396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Pre-processing parameters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88263B1-0C53-89A1-ED8A-AE6F77693A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6635" y="2939319"/>
            <a:ext cx="3381980" cy="63945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C81E0F8-0751-80E6-2739-301295552D1C}"/>
              </a:ext>
            </a:extLst>
          </p:cNvPr>
          <p:cNvSpPr txBox="1"/>
          <p:nvPr/>
        </p:nvSpPr>
        <p:spPr>
          <a:xfrm>
            <a:off x="225358" y="2258052"/>
            <a:ext cx="571986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One subject, one channel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10 measurements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Standard Scaler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Cross-validation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SVC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EB66F2C-471D-74A4-DE6F-190939B9DD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88778" y="5291021"/>
            <a:ext cx="3877693" cy="48276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28E923-68AE-90CC-65EE-2B590A639AA7}"/>
              </a:ext>
            </a:extLst>
          </p:cNvPr>
          <p:cNvSpPr txBox="1"/>
          <p:nvPr/>
        </p:nvSpPr>
        <p:spPr>
          <a:xfrm>
            <a:off x="225358" y="4562908"/>
            <a:ext cx="571986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One subject, one channel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10 measurements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Standard Scaler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Train/test split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SVC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4BDB8AF-7C4A-B51A-5877-E25257DC84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73517" y="2522880"/>
            <a:ext cx="4312596" cy="4080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081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/>
      <p:bldP spid="1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E90C55-D5C3-C6C1-F6BD-5CEB6B7371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37990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Model fitting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437F683-2BD6-FCBC-B6A3-8421957DC4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0028" y="932489"/>
            <a:ext cx="1435194" cy="6496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41A3652-BF54-82DF-F125-831A5B2F6E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4057" y="1087573"/>
            <a:ext cx="2925848" cy="48276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4012C56-EFA0-E512-B373-B83764A569C4}"/>
              </a:ext>
            </a:extLst>
          </p:cNvPr>
          <p:cNvSpPr txBox="1"/>
          <p:nvPr/>
        </p:nvSpPr>
        <p:spPr>
          <a:xfrm>
            <a:off x="225358" y="937038"/>
            <a:ext cx="42396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Pre-processing parameters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0DF59B-7D85-94E3-B387-5E981FDD33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4996" y="2125843"/>
            <a:ext cx="3701365" cy="7432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241DD8D-84B8-CC6C-4848-3D9F326727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61753" y="2907666"/>
            <a:ext cx="5915025" cy="14763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ED7B892-19DD-B296-6EB3-DA5B55AE1E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0456" y="4679768"/>
            <a:ext cx="3000816" cy="46166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E67D7F4-E96E-537C-C0F7-7583E5604A50}"/>
              </a:ext>
            </a:extLst>
          </p:cNvPr>
          <p:cNvSpPr txBox="1"/>
          <p:nvPr/>
        </p:nvSpPr>
        <p:spPr>
          <a:xfrm>
            <a:off x="225358" y="2258052"/>
            <a:ext cx="571986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All subjects, All channels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200 measurements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Covariance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Cross-validation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SVC</a:t>
            </a:r>
          </a:p>
        </p:txBody>
      </p:sp>
    </p:spTree>
    <p:extLst>
      <p:ext uri="{BB962C8B-B14F-4D97-AF65-F5344CB8AC3E}">
        <p14:creationId xmlns:p14="http://schemas.microsoft.com/office/powerpoint/2010/main" val="1317646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E90C55-D5C3-C6C1-F6BD-5CEB6B7371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37990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Model fitting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171ACA-833D-2893-8F11-A8A978D11D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1382"/>
          <a:stretch/>
        </p:blipFill>
        <p:spPr>
          <a:xfrm>
            <a:off x="182926" y="2937752"/>
            <a:ext cx="4216154" cy="372731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26B99C2-B327-EE54-3ACD-1C03F5EFB9A8}"/>
              </a:ext>
            </a:extLst>
          </p:cNvPr>
          <p:cNvSpPr txBox="1"/>
          <p:nvPr/>
        </p:nvSpPr>
        <p:spPr>
          <a:xfrm>
            <a:off x="259405" y="794163"/>
            <a:ext cx="571986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All subjects, One channels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200 measurements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Covariance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Cross-validation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SVC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9398E7B-42B3-B0AE-ABD8-27D4632BD5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4666" y="2198452"/>
            <a:ext cx="3635085" cy="433782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0D2D9C5-464C-CE24-4385-8B8F3E3BB0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5964" y="2198452"/>
            <a:ext cx="3810293" cy="447381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D2BF6B9-48FE-FD93-861C-86667A22D7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5608" y="2476446"/>
            <a:ext cx="4816914" cy="418862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1468744-63E5-57CF-D3AB-A5BB2AE124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54491" y="2937752"/>
            <a:ext cx="5476875" cy="329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757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E90C55-D5C3-C6C1-F6BD-5CEB6B7371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37990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Model fitting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6B99C2-B327-EE54-3ACD-1C03F5EFB9A8}"/>
              </a:ext>
            </a:extLst>
          </p:cNvPr>
          <p:cNvSpPr txBox="1"/>
          <p:nvPr/>
        </p:nvSpPr>
        <p:spPr>
          <a:xfrm>
            <a:off x="259405" y="794163"/>
            <a:ext cx="571986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All subjects, One channels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200 measurements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Covariance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Cross-validation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Random Forest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2A33AB-3FCC-77C7-93CB-5D233DE88C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7446" y="1759614"/>
            <a:ext cx="7229576" cy="473046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F0B8131-C797-FCAE-392D-B93D147665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2340" y="2874063"/>
            <a:ext cx="6857189" cy="347510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EB8CD70-35C4-BE9A-506D-CA78E30F5F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5499" y="2013701"/>
            <a:ext cx="6999557" cy="350321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7F8DBAE-A6FD-E6B8-708A-A6DF7D0E5F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0934" y="2528335"/>
            <a:ext cx="6399988" cy="416656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B41C3FF-26EF-EAD7-65B3-C7DEBF08DF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1078" y="3501876"/>
            <a:ext cx="9839325" cy="314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996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E90C55-D5C3-C6C1-F6BD-5CEB6B7371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37990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Model fitting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6B99C2-B327-EE54-3ACD-1C03F5EFB9A8}"/>
              </a:ext>
            </a:extLst>
          </p:cNvPr>
          <p:cNvSpPr txBox="1"/>
          <p:nvPr/>
        </p:nvSpPr>
        <p:spPr>
          <a:xfrm>
            <a:off x="5755534" y="2194946"/>
            <a:ext cx="571986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2400" dirty="0"/>
              <a:t>All subjects, One channels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2400" dirty="0"/>
              <a:t>200 measurements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2400" dirty="0"/>
              <a:t>Covariance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2400" dirty="0"/>
              <a:t>Cross-validation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2400" dirty="0"/>
              <a:t>Random Forest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A93539-8D3D-5DDE-06F6-33B58BD8F7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254" t="-6004"/>
          <a:stretch/>
        </p:blipFill>
        <p:spPr>
          <a:xfrm>
            <a:off x="0" y="4489809"/>
            <a:ext cx="12192000" cy="49425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842BF26-3CDE-7E9D-1608-67C0BA32946C}"/>
              </a:ext>
            </a:extLst>
          </p:cNvPr>
          <p:cNvSpPr txBox="1"/>
          <p:nvPr/>
        </p:nvSpPr>
        <p:spPr>
          <a:xfrm>
            <a:off x="259406" y="2194946"/>
            <a:ext cx="571986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2400" dirty="0"/>
              <a:t>All subjects, One channels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2400" dirty="0"/>
              <a:t>200 measurements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2400" dirty="0"/>
              <a:t>Covariance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2400" dirty="0"/>
              <a:t>Cross-validation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2400" dirty="0"/>
              <a:t>SVC</a:t>
            </a:r>
          </a:p>
        </p:txBody>
      </p:sp>
    </p:spTree>
    <p:extLst>
      <p:ext uri="{BB962C8B-B14F-4D97-AF65-F5344CB8AC3E}">
        <p14:creationId xmlns:p14="http://schemas.microsoft.com/office/powerpoint/2010/main" val="1090615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E90C55-D5C3-C6C1-F6BD-5CEB6B7371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37990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Model fitting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719062-FAD6-27EB-1AD3-EC98448009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861" y="761387"/>
            <a:ext cx="9474275" cy="33845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AF56B0F-301C-2341-F476-D8B23BCB00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3820" y="6233026"/>
            <a:ext cx="5364360" cy="62497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C4153CF-7DB7-4B50-5DD2-6CD7CE5A2509}"/>
              </a:ext>
            </a:extLst>
          </p:cNvPr>
          <p:cNvSpPr txBox="1"/>
          <p:nvPr/>
        </p:nvSpPr>
        <p:spPr>
          <a:xfrm>
            <a:off x="4212075" y="4294034"/>
            <a:ext cx="376784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2400" dirty="0"/>
              <a:t>All subjects, All channels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2400" dirty="0"/>
              <a:t>200 measurements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2400" dirty="0"/>
              <a:t>Covariance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2400" dirty="0"/>
              <a:t>Cross-validation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2400" dirty="0"/>
              <a:t>LSTM</a:t>
            </a:r>
          </a:p>
        </p:txBody>
      </p:sp>
    </p:spTree>
    <p:extLst>
      <p:ext uri="{BB962C8B-B14F-4D97-AF65-F5344CB8AC3E}">
        <p14:creationId xmlns:p14="http://schemas.microsoft.com/office/powerpoint/2010/main" val="1906792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E90C55-D5C3-C6C1-F6BD-5CEB6B7371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37990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Market Value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916095-CA4A-AFDC-01A0-7B4377612879}"/>
              </a:ext>
            </a:extLst>
          </p:cNvPr>
          <p:cNvSpPr txBox="1"/>
          <p:nvPr/>
        </p:nvSpPr>
        <p:spPr>
          <a:xfrm>
            <a:off x="0" y="6334780"/>
            <a:ext cx="645916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https://www.marketresearchintellect.com/product/global-driver-fatigue-monitoring-system-market?utm_source=Artrocker&amp;utm_medium=027/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A66A07-0072-F2F0-78A6-327C146145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87573"/>
            <a:ext cx="12192000" cy="14290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F675C77-2599-1823-A6F5-8E77E06215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542" t="36439" r="34495" b="43139"/>
          <a:stretch/>
        </p:blipFill>
        <p:spPr>
          <a:xfrm>
            <a:off x="355073" y="3418879"/>
            <a:ext cx="3915371" cy="671209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065A0EC-95A3-C809-A46E-35A52A0D2940}"/>
              </a:ext>
            </a:extLst>
          </p:cNvPr>
          <p:cNvGrpSpPr/>
          <p:nvPr/>
        </p:nvGrpSpPr>
        <p:grpSpPr>
          <a:xfrm>
            <a:off x="5304816" y="3208147"/>
            <a:ext cx="6832872" cy="1028250"/>
            <a:chOff x="5304816" y="3208147"/>
            <a:chExt cx="6832872" cy="1028250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DE9FB99-EB3B-897F-C963-278BB6A999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58903" r="95507" b="20675"/>
            <a:stretch/>
          </p:blipFill>
          <p:spPr>
            <a:xfrm>
              <a:off x="10569912" y="3342858"/>
              <a:ext cx="1567776" cy="834915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A69B443-5538-5A0A-5630-16D97FE549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3883" t="33036" r="326" b="41390"/>
            <a:stretch/>
          </p:blipFill>
          <p:spPr>
            <a:xfrm>
              <a:off x="5304816" y="3208147"/>
              <a:ext cx="5416686" cy="1028250"/>
            </a:xfrm>
            <a:prstGeom prst="rect">
              <a:avLst/>
            </a:prstGeom>
          </p:spPr>
        </p:pic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8B047350-F97B-16A5-9C2E-AB08CBC983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7714" y="2611049"/>
            <a:ext cx="6676012" cy="372373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464AEDC-8747-42A3-E0F9-9E8052C45695}"/>
              </a:ext>
            </a:extLst>
          </p:cNvPr>
          <p:cNvSpPr txBox="1"/>
          <p:nvPr/>
        </p:nvSpPr>
        <p:spPr>
          <a:xfrm>
            <a:off x="6699925" y="6550223"/>
            <a:ext cx="610410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https://market.us/report/driver-drowsiness-detection-system-market/</a:t>
            </a:r>
          </a:p>
        </p:txBody>
      </p:sp>
    </p:spTree>
    <p:extLst>
      <p:ext uri="{BB962C8B-B14F-4D97-AF65-F5344CB8AC3E}">
        <p14:creationId xmlns:p14="http://schemas.microsoft.com/office/powerpoint/2010/main" val="3818533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E90C55-D5C3-C6C1-F6BD-5CEB6B7371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37990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Software Development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1F64CE0E-ED57-DC11-99A9-8D8952BC2F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441" t="38581" r="23724" b="32341"/>
          <a:stretch/>
        </p:blipFill>
        <p:spPr>
          <a:xfrm>
            <a:off x="155642" y="724709"/>
            <a:ext cx="3881337" cy="19941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8BB8B43-F332-92D6-2301-49A8B3B3E1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520" t="38723" r="17820" b="32199"/>
          <a:stretch/>
        </p:blipFill>
        <p:spPr>
          <a:xfrm>
            <a:off x="2996119" y="1271889"/>
            <a:ext cx="4591455" cy="199417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F6AA34A-E13F-38B9-8F4D-4AB57C6D886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4521" t="38866" r="22527" b="32056"/>
          <a:stretch/>
        </p:blipFill>
        <p:spPr>
          <a:xfrm>
            <a:off x="4338537" y="1906621"/>
            <a:ext cx="4017523" cy="199417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3C0E224-7E7C-05FB-F407-4DF0B8C7EF8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4441" t="38581" r="20134" b="32341"/>
          <a:stretch/>
        </p:blipFill>
        <p:spPr>
          <a:xfrm>
            <a:off x="5982511" y="2725669"/>
            <a:ext cx="4319081" cy="199417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AD7C056-617A-3FA6-2FFC-391D6837C01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4122" t="38582" r="22128" b="32341"/>
          <a:stretch/>
        </p:blipFill>
        <p:spPr>
          <a:xfrm>
            <a:off x="7587574" y="3523847"/>
            <a:ext cx="4114800" cy="199417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1B88191-42D2-3953-4F6B-9B33B7E8130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4122" t="38581" r="19734" b="32341"/>
          <a:stretch/>
        </p:blipFill>
        <p:spPr>
          <a:xfrm>
            <a:off x="5894962" y="4158578"/>
            <a:ext cx="4406630" cy="199417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FC7D2DD-039A-5556-568E-E7AF895B4DF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44122" t="39362" r="21250" b="32482"/>
          <a:stretch/>
        </p:blipFill>
        <p:spPr>
          <a:xfrm>
            <a:off x="4338537" y="4620638"/>
            <a:ext cx="4221804" cy="193094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2E8DCCC-4673-C5FC-0143-95F736F6576F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44122" t="38581" r="18697" b="32341"/>
          <a:stretch/>
        </p:blipFill>
        <p:spPr>
          <a:xfrm>
            <a:off x="1890408" y="4442600"/>
            <a:ext cx="4533089" cy="199417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85E4817D-86B5-F00F-3A56-F6897C14D307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44122" t="39220" r="24016" b="32623"/>
          <a:stretch/>
        </p:blipFill>
        <p:spPr>
          <a:xfrm>
            <a:off x="1522381" y="4117741"/>
            <a:ext cx="3884578" cy="193094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4E3E5A8E-CBC3-D677-575A-40410FF61FE2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44122" t="38581" r="21915" b="32341"/>
          <a:stretch/>
        </p:blipFill>
        <p:spPr>
          <a:xfrm>
            <a:off x="517185" y="3444099"/>
            <a:ext cx="4140741" cy="1994172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AD7662E2-CA2D-3541-FA81-ECF025E2198D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44122" t="38581" r="24016" b="32341"/>
          <a:stretch/>
        </p:blipFill>
        <p:spPr>
          <a:xfrm>
            <a:off x="285344" y="2547935"/>
            <a:ext cx="3884578" cy="1994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377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E90C55-D5C3-C6C1-F6BD-5CEB6B7371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37990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Software Development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5E4893-147D-E2CA-32C9-3B6B6FF9AB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40702"/>
            <a:ext cx="12192000" cy="4976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699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E90C55-D5C3-C6C1-F6BD-5CEB6B7371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37990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Software Development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FD0E9B-2980-1CF5-CC9E-AD29F0257A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63681"/>
            <a:ext cx="12192000" cy="4930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040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E90C55-D5C3-C6C1-F6BD-5CEB6B7371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37990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Software Development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023327-0BC9-E0CB-8AC1-6EE8377408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33985"/>
            <a:ext cx="12192000" cy="4990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137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E90C55-D5C3-C6C1-F6BD-5CEB6B7371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37990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Software Development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06789B-406E-77BD-250E-8A8AC766EC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27992"/>
            <a:ext cx="12192000" cy="5002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314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E90C55-D5C3-C6C1-F6BD-5CEB6B7371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37990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Software Development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28435D-599C-CFBA-BB3C-A6A5181888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55" t="18157" r="1143" b="11631"/>
          <a:stretch/>
        </p:blipFill>
        <p:spPr>
          <a:xfrm>
            <a:off x="201038" y="729574"/>
            <a:ext cx="11789924" cy="48151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AF3713A-BC61-4570-3873-754AAB9BB5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765570"/>
            <a:ext cx="3495675" cy="2743200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E6C0EB9-5D14-6CCD-086A-7091AE58B4AA}"/>
              </a:ext>
            </a:extLst>
          </p:cNvPr>
          <p:cNvSpPr/>
          <p:nvPr/>
        </p:nvSpPr>
        <p:spPr>
          <a:xfrm>
            <a:off x="126460" y="622570"/>
            <a:ext cx="2276272" cy="97276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532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E90C55-D5C3-C6C1-F6BD-5CEB6B7371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37990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Software Development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747B50-2AC4-462B-C1B8-741374B732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816"/>
            <a:ext cx="12192000" cy="4952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185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E90C55-D5C3-C6C1-F6BD-5CEB6B7371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37990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Software Development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B2F591-3E8E-7C47-153D-28EFB5EF8E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54" t="17873" r="75585" b="17447"/>
          <a:stretch/>
        </p:blipFill>
        <p:spPr>
          <a:xfrm>
            <a:off x="1186773" y="1400783"/>
            <a:ext cx="2714017" cy="44358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0B4EB7C-8833-A40F-8280-DD8A01ECD1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15" t="18156" r="79973" b="14610"/>
          <a:stretch/>
        </p:blipFill>
        <p:spPr>
          <a:xfrm>
            <a:off x="4753582" y="1400783"/>
            <a:ext cx="2208179" cy="461091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9CE4D76-D043-7403-A2CB-9F3C48810E7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95" t="17730" r="73431" b="15036"/>
          <a:stretch/>
        </p:blipFill>
        <p:spPr>
          <a:xfrm>
            <a:off x="7957226" y="1313233"/>
            <a:ext cx="2996120" cy="4610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97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E90C55-D5C3-C6C1-F6BD-5CEB6B7371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37990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Software Development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19512F2-71FE-DE12-923D-3469F0830C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816"/>
            <a:ext cx="12192000" cy="495236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BCBA3E5-8095-1174-7DCB-2BEF8D9E47ED}"/>
              </a:ext>
            </a:extLst>
          </p:cNvPr>
          <p:cNvSpPr/>
          <p:nvPr/>
        </p:nvSpPr>
        <p:spPr>
          <a:xfrm>
            <a:off x="7305472" y="1750979"/>
            <a:ext cx="817124" cy="31128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141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E90C55-D5C3-C6C1-F6BD-5CEB6B7371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37990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Software Development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42C271-89ED-039A-8BE2-2A88F0B8B7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47" y="745585"/>
            <a:ext cx="8290741" cy="26834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A7CFF73-FD75-EFA8-D7B4-12232157E7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47" y="3708400"/>
            <a:ext cx="8290741" cy="272158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42F035D-728F-1899-C4AA-98764E6E332C}"/>
              </a:ext>
            </a:extLst>
          </p:cNvPr>
          <p:cNvSpPr txBox="1"/>
          <p:nvPr/>
        </p:nvSpPr>
        <p:spPr>
          <a:xfrm>
            <a:off x="9126165" y="2644170"/>
            <a:ext cx="207199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Also, the alert has the sound!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7927EE2-59B4-AC13-6778-AB078B5EE7CC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5000"/>
          </a:blip>
          <a:stretch>
            <a:fillRect/>
          </a:stretch>
        </p:blipFill>
        <p:spPr>
          <a:xfrm>
            <a:off x="405117" y="2013626"/>
            <a:ext cx="7678568" cy="10992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BDCE80C-918F-3FC2-79A5-886B2FDCA527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5000"/>
          </a:blip>
          <a:stretch>
            <a:fillRect/>
          </a:stretch>
        </p:blipFill>
        <p:spPr>
          <a:xfrm>
            <a:off x="422817" y="5032644"/>
            <a:ext cx="7678568" cy="1099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558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E90C55-D5C3-C6C1-F6BD-5CEB6B7371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37990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Market Value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0BB762-A2BE-EE5D-8421-B57F186D35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090" y="912373"/>
            <a:ext cx="6115050" cy="20955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B644CAB-5377-B1AD-3698-FC640A147F8B}"/>
              </a:ext>
            </a:extLst>
          </p:cNvPr>
          <p:cNvSpPr txBox="1"/>
          <p:nvPr/>
        </p:nvSpPr>
        <p:spPr>
          <a:xfrm>
            <a:off x="0" y="6550223"/>
            <a:ext cx="880272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https://www.linkedin.com/pulse/driver-fatigue-monitoring-system-market-size-analysis-6dbxc/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3C34F60-063F-C4CE-1283-2D36476FF3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8517" y="2047751"/>
            <a:ext cx="6661064" cy="4502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645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E90C55-D5C3-C6C1-F6BD-5CEB6B7371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37990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Machine learning operation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A8A1FD-0920-8629-10BE-0B2AA4CFC773}"/>
              </a:ext>
            </a:extLst>
          </p:cNvPr>
          <p:cNvSpPr txBox="1"/>
          <p:nvPr/>
        </p:nvSpPr>
        <p:spPr>
          <a:xfrm>
            <a:off x="0" y="6488668"/>
            <a:ext cx="60943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https://zenodo.org/records/2348892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5821B8-CA67-E8A9-B5F6-7FD9A5598E1A}"/>
              </a:ext>
            </a:extLst>
          </p:cNvPr>
          <p:cNvSpPr txBox="1"/>
          <p:nvPr/>
        </p:nvSpPr>
        <p:spPr>
          <a:xfrm>
            <a:off x="1001949" y="2488356"/>
            <a:ext cx="1595336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Acquire data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A18FA4B-B227-6334-F1BB-EAEA47074640}"/>
              </a:ext>
            </a:extLst>
          </p:cNvPr>
          <p:cNvCxnSpPr>
            <a:cxnSpLocks/>
            <a:stCxn id="3" idx="3"/>
          </p:cNvCxnSpPr>
          <p:nvPr/>
        </p:nvCxnSpPr>
        <p:spPr>
          <a:xfrm>
            <a:off x="2597285" y="2673022"/>
            <a:ext cx="64202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A7A26E1-AC0F-7492-7ED4-63528844A82F}"/>
              </a:ext>
            </a:extLst>
          </p:cNvPr>
          <p:cNvSpPr txBox="1"/>
          <p:nvPr/>
        </p:nvSpPr>
        <p:spPr>
          <a:xfrm>
            <a:off x="3469532" y="2488356"/>
            <a:ext cx="2075234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Data visualization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3FC525C-4293-97C6-6284-1F1FD0FD9853}"/>
              </a:ext>
            </a:extLst>
          </p:cNvPr>
          <p:cNvCxnSpPr>
            <a:cxnSpLocks/>
          </p:cNvCxnSpPr>
          <p:nvPr/>
        </p:nvCxnSpPr>
        <p:spPr>
          <a:xfrm>
            <a:off x="5544766" y="2673022"/>
            <a:ext cx="64202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D75988F-AE60-5D36-51DE-FC652AE95515}"/>
              </a:ext>
            </a:extLst>
          </p:cNvPr>
          <p:cNvSpPr txBox="1"/>
          <p:nvPr/>
        </p:nvSpPr>
        <p:spPr>
          <a:xfrm>
            <a:off x="6335949" y="2463413"/>
            <a:ext cx="2418944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Data pre-processing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48CD152-F124-D09C-425E-F3D18D2A1419}"/>
              </a:ext>
            </a:extLst>
          </p:cNvPr>
          <p:cNvCxnSpPr>
            <a:cxnSpLocks/>
          </p:cNvCxnSpPr>
          <p:nvPr/>
        </p:nvCxnSpPr>
        <p:spPr>
          <a:xfrm>
            <a:off x="8754893" y="2634183"/>
            <a:ext cx="64202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6BEA662-E6CD-D8B7-12F7-41BD4CE191ED}"/>
              </a:ext>
            </a:extLst>
          </p:cNvPr>
          <p:cNvSpPr txBox="1"/>
          <p:nvPr/>
        </p:nvSpPr>
        <p:spPr>
          <a:xfrm>
            <a:off x="9546076" y="2449517"/>
            <a:ext cx="1504545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Model fitting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637A026-7AAB-80BC-EB4C-4EDFB66809C1}"/>
              </a:ext>
            </a:extLst>
          </p:cNvPr>
          <p:cNvCxnSpPr>
            <a:cxnSpLocks/>
            <a:stCxn id="13" idx="2"/>
          </p:cNvCxnSpPr>
          <p:nvPr/>
        </p:nvCxnSpPr>
        <p:spPr>
          <a:xfrm>
            <a:off x="10298349" y="2818849"/>
            <a:ext cx="0" cy="74147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346A6E4-9354-C0CA-1D31-D5ACAC828EB5}"/>
              </a:ext>
            </a:extLst>
          </p:cNvPr>
          <p:cNvSpPr txBox="1"/>
          <p:nvPr/>
        </p:nvSpPr>
        <p:spPr>
          <a:xfrm>
            <a:off x="9336931" y="3774890"/>
            <a:ext cx="1922834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Load the model into the software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1ACC6BA-BF40-7936-F92F-636196009DA7}"/>
              </a:ext>
            </a:extLst>
          </p:cNvPr>
          <p:cNvCxnSpPr>
            <a:cxnSpLocks/>
            <a:stCxn id="19" idx="1"/>
          </p:cNvCxnSpPr>
          <p:nvPr/>
        </p:nvCxnSpPr>
        <p:spPr>
          <a:xfrm flipH="1">
            <a:off x="8472791" y="4098056"/>
            <a:ext cx="86413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D3F4B0D-E91C-2450-107C-67CA430C862C}"/>
              </a:ext>
            </a:extLst>
          </p:cNvPr>
          <p:cNvSpPr txBox="1"/>
          <p:nvPr/>
        </p:nvSpPr>
        <p:spPr>
          <a:xfrm>
            <a:off x="6335949" y="3757534"/>
            <a:ext cx="1922834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Make real-time inference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A7318A7-0CF1-FC08-A52F-C08573E1AA69}"/>
              </a:ext>
            </a:extLst>
          </p:cNvPr>
          <p:cNvCxnSpPr>
            <a:cxnSpLocks/>
            <a:stCxn id="23" idx="1"/>
          </p:cNvCxnSpPr>
          <p:nvPr/>
        </p:nvCxnSpPr>
        <p:spPr>
          <a:xfrm flipH="1" flipV="1">
            <a:off x="1984442" y="3189586"/>
            <a:ext cx="4351507" cy="89111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53944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E90C55-D5C3-C6C1-F6BD-5CEB6B7371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37990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Market Value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644CAB-5377-B1AD-3698-FC640A147F8B}"/>
              </a:ext>
            </a:extLst>
          </p:cNvPr>
          <p:cNvSpPr txBox="1"/>
          <p:nvPr/>
        </p:nvSpPr>
        <p:spPr>
          <a:xfrm>
            <a:off x="0" y="6550223"/>
            <a:ext cx="880272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https://www.linkedin.com/pulse/driver-fatigue-monitoring-system-market-size-analysis-6dbxc/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38C85EB-5F22-DFFF-0C0B-824B089EAC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825" y="846929"/>
            <a:ext cx="7086600" cy="2981325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0599AC5B-5C40-CEF5-F610-A3F33DB615CE}"/>
              </a:ext>
            </a:extLst>
          </p:cNvPr>
          <p:cNvGrpSpPr/>
          <p:nvPr/>
        </p:nvGrpSpPr>
        <p:grpSpPr>
          <a:xfrm>
            <a:off x="184825" y="4417893"/>
            <a:ext cx="6279002" cy="1923920"/>
            <a:chOff x="5841663" y="2343937"/>
            <a:chExt cx="6279002" cy="1923920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114436B-A243-93F6-CBF2-E895F676D1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9573" b="73701"/>
            <a:stretch/>
          </p:blipFill>
          <p:spPr>
            <a:xfrm>
              <a:off x="5841663" y="2343937"/>
              <a:ext cx="6279002" cy="696387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72CAE521-81E0-B49D-FE8C-BCA4D53EEF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54806" r="69975"/>
            <a:stretch/>
          </p:blipFill>
          <p:spPr>
            <a:xfrm>
              <a:off x="5841663" y="3071142"/>
              <a:ext cx="2084858" cy="119671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00725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E90C55-D5C3-C6C1-F6BD-5CEB6B7371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37990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Market Value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644CAB-5377-B1AD-3698-FC640A147F8B}"/>
              </a:ext>
            </a:extLst>
          </p:cNvPr>
          <p:cNvSpPr txBox="1"/>
          <p:nvPr/>
        </p:nvSpPr>
        <p:spPr>
          <a:xfrm>
            <a:off x="0" y="6550223"/>
            <a:ext cx="880272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https://www.linkedin.com/pulse/driver-fatigue-monitoring-system-market-size-analysis-6dbxc/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0DAF1E3-D47C-F08F-7722-D009C597BB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21" y="3704835"/>
            <a:ext cx="7058025" cy="21907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0804357-2D7B-DBA0-E6D2-7E06087A90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121" y="797045"/>
            <a:ext cx="6943725" cy="223837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CF9F18C-25C9-3FEA-DD34-B11645319B0A}"/>
              </a:ext>
            </a:extLst>
          </p:cNvPr>
          <p:cNvSpPr txBox="1"/>
          <p:nvPr/>
        </p:nvSpPr>
        <p:spPr>
          <a:xfrm>
            <a:off x="0" y="6305589"/>
            <a:ext cx="88740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https://www.linkedin.com/pulse/driver-fatigue-monitor-equipment-market-size-emerging-13ctc/</a:t>
            </a:r>
          </a:p>
        </p:txBody>
      </p:sp>
    </p:spTree>
    <p:extLst>
      <p:ext uri="{BB962C8B-B14F-4D97-AF65-F5344CB8AC3E}">
        <p14:creationId xmlns:p14="http://schemas.microsoft.com/office/powerpoint/2010/main" val="1183998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E90C55-D5C3-C6C1-F6BD-5CEB6B7371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37990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Market Value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644CAB-5377-B1AD-3698-FC640A147F8B}"/>
              </a:ext>
            </a:extLst>
          </p:cNvPr>
          <p:cNvSpPr txBox="1"/>
          <p:nvPr/>
        </p:nvSpPr>
        <p:spPr>
          <a:xfrm>
            <a:off x="0" y="6550223"/>
            <a:ext cx="880272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https://fatiguescience.com/blog/the-true-cost-of-driver-fatigue-for-your-trucking-fleet/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361947D-50CF-04EF-E626-B0DD9BEE20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522" y="739759"/>
            <a:ext cx="8349676" cy="270307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A96F030-E218-93FB-39B2-23EE1ED76594}"/>
              </a:ext>
            </a:extLst>
          </p:cNvPr>
          <p:cNvSpPr/>
          <p:nvPr/>
        </p:nvSpPr>
        <p:spPr>
          <a:xfrm>
            <a:off x="5107022" y="1276700"/>
            <a:ext cx="2498076" cy="2496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401290F-3012-7AA4-E721-F2F25E167BA5}"/>
              </a:ext>
            </a:extLst>
          </p:cNvPr>
          <p:cNvSpPr/>
          <p:nvPr/>
        </p:nvSpPr>
        <p:spPr>
          <a:xfrm>
            <a:off x="1280810" y="2874661"/>
            <a:ext cx="7014369" cy="2496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4AC3FE0-A202-1B18-B056-6CB17B2F223C}"/>
              </a:ext>
            </a:extLst>
          </p:cNvPr>
          <p:cNvSpPr/>
          <p:nvPr/>
        </p:nvSpPr>
        <p:spPr>
          <a:xfrm>
            <a:off x="226522" y="3148561"/>
            <a:ext cx="2077584" cy="24055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7FB096A-642D-A8DF-46C6-B7CA7234E5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522" y="3514372"/>
            <a:ext cx="9231448" cy="296431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774DAD7-1381-5D9D-E56D-46C6AE228B6B}"/>
              </a:ext>
            </a:extLst>
          </p:cNvPr>
          <p:cNvSpPr/>
          <p:nvPr/>
        </p:nvSpPr>
        <p:spPr>
          <a:xfrm>
            <a:off x="904672" y="4401125"/>
            <a:ext cx="7757498" cy="2496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24D0807-9403-C3F1-692C-5BDF72DC7C96}"/>
              </a:ext>
            </a:extLst>
          </p:cNvPr>
          <p:cNvSpPr/>
          <p:nvPr/>
        </p:nvSpPr>
        <p:spPr>
          <a:xfrm>
            <a:off x="226522" y="5580240"/>
            <a:ext cx="3226797" cy="27139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9B184A0-0672-80F6-4AF9-1FBC058F5266}"/>
              </a:ext>
            </a:extLst>
          </p:cNvPr>
          <p:cNvSpPr/>
          <p:nvPr/>
        </p:nvSpPr>
        <p:spPr>
          <a:xfrm>
            <a:off x="5349401" y="5293337"/>
            <a:ext cx="3226797" cy="27139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366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11" grpId="0" animBg="1"/>
      <p:bldP spid="12" grpId="0" animBg="1"/>
      <p:bldP spid="1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E90C55-D5C3-C6C1-F6BD-5CEB6B7371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37990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Electroencephalogram (EEG)</a:t>
            </a:r>
          </a:p>
        </p:txBody>
      </p:sp>
      <p:pic>
        <p:nvPicPr>
          <p:cNvPr id="2054" name="Picture 6" descr="EEG EXAMINATION OF A MAN Stock Photo - Alamy">
            <a:extLst>
              <a:ext uri="{FF2B5EF4-FFF2-40B4-BE49-F238E27FC236}">
                <a16:creationId xmlns:a16="http://schemas.microsoft.com/office/drawing/2014/main" id="{2F517880-6EEB-1B67-7FC6-5AF7377D31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788"/>
          <a:stretch/>
        </p:blipFill>
        <p:spPr bwMode="auto">
          <a:xfrm>
            <a:off x="246739" y="887555"/>
            <a:ext cx="5054836" cy="3353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5B678A5-21E0-5C6F-E4A8-7A75D1863965}"/>
              </a:ext>
            </a:extLst>
          </p:cNvPr>
          <p:cNvSpPr txBox="1"/>
          <p:nvPr/>
        </p:nvSpPr>
        <p:spPr>
          <a:xfrm>
            <a:off x="5633936" y="1225579"/>
            <a:ext cx="571986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Measures brain electrical activity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 lot of literature on measuring sleepiness using EEG measurements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Karolinska sleepiness scale (KSS) level is from 0-10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0 for fully awake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10 for extremely drowsy</a:t>
            </a:r>
          </a:p>
        </p:txBody>
      </p:sp>
      <p:pic>
        <p:nvPicPr>
          <p:cNvPr id="2056" name="Picture 8" descr="EEG Frequency Bands and Its Corresponding Brain State | Download Table">
            <a:extLst>
              <a:ext uri="{FF2B5EF4-FFF2-40B4-BE49-F238E27FC236}">
                <a16:creationId xmlns:a16="http://schemas.microsoft.com/office/drawing/2014/main" id="{F6BAA1BD-BF42-616F-A938-4CD3591F36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2960" y="4041241"/>
            <a:ext cx="6839040" cy="2671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6A41537F-9B62-BD44-2C25-43CDB001F06F}"/>
              </a:ext>
            </a:extLst>
          </p:cNvPr>
          <p:cNvSpPr/>
          <p:nvPr/>
        </p:nvSpPr>
        <p:spPr>
          <a:xfrm>
            <a:off x="5307069" y="5252036"/>
            <a:ext cx="6839041" cy="28300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680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E90C55-D5C3-C6C1-F6BD-5CEB6B7371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37990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Machine learning operation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A8A1FD-0920-8629-10BE-0B2AA4CFC773}"/>
              </a:ext>
            </a:extLst>
          </p:cNvPr>
          <p:cNvSpPr txBox="1"/>
          <p:nvPr/>
        </p:nvSpPr>
        <p:spPr>
          <a:xfrm>
            <a:off x="0" y="6488668"/>
            <a:ext cx="60943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https://zenodo.org/records/2348892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5821B8-CA67-E8A9-B5F6-7FD9A5598E1A}"/>
              </a:ext>
            </a:extLst>
          </p:cNvPr>
          <p:cNvSpPr txBox="1"/>
          <p:nvPr/>
        </p:nvSpPr>
        <p:spPr>
          <a:xfrm>
            <a:off x="1001949" y="2488356"/>
            <a:ext cx="1595336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Acquire data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A18FA4B-B227-6334-F1BB-EAEA47074640}"/>
              </a:ext>
            </a:extLst>
          </p:cNvPr>
          <p:cNvCxnSpPr>
            <a:cxnSpLocks/>
            <a:stCxn id="3" idx="3"/>
          </p:cNvCxnSpPr>
          <p:nvPr/>
        </p:nvCxnSpPr>
        <p:spPr>
          <a:xfrm>
            <a:off x="2597285" y="2673022"/>
            <a:ext cx="64202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A7A26E1-AC0F-7492-7ED4-63528844A82F}"/>
              </a:ext>
            </a:extLst>
          </p:cNvPr>
          <p:cNvSpPr txBox="1"/>
          <p:nvPr/>
        </p:nvSpPr>
        <p:spPr>
          <a:xfrm>
            <a:off x="3469532" y="2488356"/>
            <a:ext cx="2075234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Data visualization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3FC525C-4293-97C6-6284-1F1FD0FD9853}"/>
              </a:ext>
            </a:extLst>
          </p:cNvPr>
          <p:cNvCxnSpPr>
            <a:cxnSpLocks/>
          </p:cNvCxnSpPr>
          <p:nvPr/>
        </p:nvCxnSpPr>
        <p:spPr>
          <a:xfrm>
            <a:off x="5544766" y="2673022"/>
            <a:ext cx="64202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D75988F-AE60-5D36-51DE-FC652AE95515}"/>
              </a:ext>
            </a:extLst>
          </p:cNvPr>
          <p:cNvSpPr txBox="1"/>
          <p:nvPr/>
        </p:nvSpPr>
        <p:spPr>
          <a:xfrm>
            <a:off x="6335949" y="2463413"/>
            <a:ext cx="2418944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Data pre-processing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48CD152-F124-D09C-425E-F3D18D2A1419}"/>
              </a:ext>
            </a:extLst>
          </p:cNvPr>
          <p:cNvCxnSpPr>
            <a:cxnSpLocks/>
          </p:cNvCxnSpPr>
          <p:nvPr/>
        </p:nvCxnSpPr>
        <p:spPr>
          <a:xfrm>
            <a:off x="8754893" y="2634183"/>
            <a:ext cx="64202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6BEA662-E6CD-D8B7-12F7-41BD4CE191ED}"/>
              </a:ext>
            </a:extLst>
          </p:cNvPr>
          <p:cNvSpPr txBox="1"/>
          <p:nvPr/>
        </p:nvSpPr>
        <p:spPr>
          <a:xfrm>
            <a:off x="9546076" y="2449517"/>
            <a:ext cx="1504545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Model fitting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637A026-7AAB-80BC-EB4C-4EDFB66809C1}"/>
              </a:ext>
            </a:extLst>
          </p:cNvPr>
          <p:cNvCxnSpPr>
            <a:cxnSpLocks/>
            <a:stCxn id="13" idx="2"/>
          </p:cNvCxnSpPr>
          <p:nvPr/>
        </p:nvCxnSpPr>
        <p:spPr>
          <a:xfrm>
            <a:off x="10298349" y="2818849"/>
            <a:ext cx="0" cy="74147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346A6E4-9354-C0CA-1D31-D5ACAC828EB5}"/>
              </a:ext>
            </a:extLst>
          </p:cNvPr>
          <p:cNvSpPr txBox="1"/>
          <p:nvPr/>
        </p:nvSpPr>
        <p:spPr>
          <a:xfrm>
            <a:off x="9336931" y="3774890"/>
            <a:ext cx="1922834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Load the model into the software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1ACC6BA-BF40-7936-F92F-636196009DA7}"/>
              </a:ext>
            </a:extLst>
          </p:cNvPr>
          <p:cNvCxnSpPr>
            <a:cxnSpLocks/>
            <a:stCxn id="19" idx="1"/>
          </p:cNvCxnSpPr>
          <p:nvPr/>
        </p:nvCxnSpPr>
        <p:spPr>
          <a:xfrm flipH="1">
            <a:off x="8472791" y="4098056"/>
            <a:ext cx="86413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D3F4B0D-E91C-2450-107C-67CA430C862C}"/>
              </a:ext>
            </a:extLst>
          </p:cNvPr>
          <p:cNvSpPr txBox="1"/>
          <p:nvPr/>
        </p:nvSpPr>
        <p:spPr>
          <a:xfrm>
            <a:off x="6335949" y="3757534"/>
            <a:ext cx="1922834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Make real-time inference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A7318A7-0CF1-FC08-A52F-C08573E1AA69}"/>
              </a:ext>
            </a:extLst>
          </p:cNvPr>
          <p:cNvCxnSpPr>
            <a:cxnSpLocks/>
            <a:stCxn id="23" idx="1"/>
          </p:cNvCxnSpPr>
          <p:nvPr/>
        </p:nvCxnSpPr>
        <p:spPr>
          <a:xfrm flipH="1" flipV="1">
            <a:off x="1984442" y="3189586"/>
            <a:ext cx="4351507" cy="89111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34988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E90C55-D5C3-C6C1-F6BD-5CEB6B7371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37990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Dataset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F85C4A-6EE7-CC46-A80F-81E64EEA4D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078" y="2924361"/>
            <a:ext cx="11658600" cy="18478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B52C449-9559-074D-B141-978B252A84D6}"/>
              </a:ext>
            </a:extLst>
          </p:cNvPr>
          <p:cNvSpPr txBox="1"/>
          <p:nvPr/>
        </p:nvSpPr>
        <p:spPr>
          <a:xfrm>
            <a:off x="374514" y="5056100"/>
            <a:ext cx="5719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21 subjects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A8A1FD-0920-8629-10BE-0B2AA4CFC773}"/>
              </a:ext>
            </a:extLst>
          </p:cNvPr>
          <p:cNvSpPr txBox="1"/>
          <p:nvPr/>
        </p:nvSpPr>
        <p:spPr>
          <a:xfrm>
            <a:off x="0" y="6488668"/>
            <a:ext cx="60943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https://zenodo.org/records/2348892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D9BCD0E-994C-DD6C-CA32-975AF033C2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" y="909798"/>
            <a:ext cx="5305425" cy="86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470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179</TotalTime>
  <Words>356</Words>
  <Application>Microsoft Office PowerPoint</Application>
  <PresentationFormat>Widescreen</PresentationFormat>
  <Paragraphs>102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4" baseType="lpstr">
      <vt:lpstr>Aptos</vt:lpstr>
      <vt:lpstr>Aptos Display</vt:lpstr>
      <vt:lpstr>Arial</vt:lpstr>
      <vt:lpstr>Office Theme</vt:lpstr>
      <vt:lpstr>The Detection of Driver’s Fatigue Level</vt:lpstr>
      <vt:lpstr>Market Value</vt:lpstr>
      <vt:lpstr>Market Value</vt:lpstr>
      <vt:lpstr>Market Value</vt:lpstr>
      <vt:lpstr>Market Value</vt:lpstr>
      <vt:lpstr>Market Value</vt:lpstr>
      <vt:lpstr>Electroencephalogram (EEG)</vt:lpstr>
      <vt:lpstr>Machine learning operation</vt:lpstr>
      <vt:lpstr>Dataset</vt:lpstr>
      <vt:lpstr>Description of data</vt:lpstr>
      <vt:lpstr>Data visualization</vt:lpstr>
      <vt:lpstr>Data visualization</vt:lpstr>
      <vt:lpstr>Data pre-processing</vt:lpstr>
      <vt:lpstr>Model fitting</vt:lpstr>
      <vt:lpstr>Model fitting</vt:lpstr>
      <vt:lpstr>Model fitting</vt:lpstr>
      <vt:lpstr>Model fitting</vt:lpstr>
      <vt:lpstr>Model fitting</vt:lpstr>
      <vt:lpstr>Model fitting</vt:lpstr>
      <vt:lpstr>Software Development</vt:lpstr>
      <vt:lpstr>Software Development</vt:lpstr>
      <vt:lpstr>Software Development</vt:lpstr>
      <vt:lpstr>Software Development</vt:lpstr>
      <vt:lpstr>Software Development</vt:lpstr>
      <vt:lpstr>Software Development</vt:lpstr>
      <vt:lpstr>Software Development</vt:lpstr>
      <vt:lpstr>Software Development</vt:lpstr>
      <vt:lpstr>Software Development</vt:lpstr>
      <vt:lpstr>Software Development</vt:lpstr>
      <vt:lpstr>Machine learning operation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Park, Kiman</dc:creator>
  <cp:lastModifiedBy>Park, Kiman</cp:lastModifiedBy>
  <cp:revision>1</cp:revision>
  <dcterms:created xsi:type="dcterms:W3CDTF">2024-07-09T18:07:39Z</dcterms:created>
  <dcterms:modified xsi:type="dcterms:W3CDTF">2024-07-09T21:08:34Z</dcterms:modified>
</cp:coreProperties>
</file>